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6" r:id="rId3"/>
    <p:sldId id="271" r:id="rId4"/>
    <p:sldId id="263" r:id="rId5"/>
    <p:sldId id="269" r:id="rId6"/>
    <p:sldId id="311" r:id="rId7"/>
    <p:sldId id="282" r:id="rId8"/>
    <p:sldId id="300" r:id="rId9"/>
    <p:sldId id="296" r:id="rId10"/>
    <p:sldId id="310" r:id="rId11"/>
    <p:sldId id="267" r:id="rId12"/>
    <p:sldId id="294" r:id="rId13"/>
    <p:sldId id="287" r:id="rId14"/>
    <p:sldId id="290" r:id="rId15"/>
    <p:sldId id="314" r:id="rId16"/>
    <p:sldId id="297" r:id="rId17"/>
    <p:sldId id="307" r:id="rId18"/>
    <p:sldId id="270" r:id="rId19"/>
    <p:sldId id="304" r:id="rId20"/>
    <p:sldId id="315" r:id="rId21"/>
    <p:sldId id="292" r:id="rId22"/>
    <p:sldId id="272" r:id="rId23"/>
    <p:sldId id="283" r:id="rId24"/>
    <p:sldId id="317" r:id="rId25"/>
    <p:sldId id="291" r:id="rId26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493B"/>
    <a:srgbClr val="DA6C60"/>
    <a:srgbClr val="F5C24C"/>
    <a:srgbClr val="FFCC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4660"/>
  </p:normalViewPr>
  <p:slideViewPr>
    <p:cSldViewPr>
      <p:cViewPr varScale="1">
        <p:scale>
          <a:sx n="89" d="100"/>
          <a:sy n="89" d="100"/>
        </p:scale>
        <p:origin x="106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D1493B"/>
              </a:solidFill>
            </c:spPr>
            <c:extLst>
              <c:ext xmlns:c16="http://schemas.microsoft.com/office/drawing/2014/chart" uri="{C3380CC4-5D6E-409C-BE32-E72D297353CC}">
                <c16:uniqueId val="{00000001-D5E8-43EE-90B2-B1F980D307F2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5E8-43EE-90B2-B1F980D307F2}"/>
              </c:ext>
            </c:extLst>
          </c:dPt>
          <c:dLbls>
            <c:dLbl>
              <c:idx val="0"/>
              <c:layout>
                <c:manualLayout>
                  <c:x val="0.16969158550022759"/>
                  <c:y val="-0.449617053472186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E8-43EE-90B2-B1F980D307F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Sheet1!$A$2:$A$3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E8-43EE-90B2-B1F980D307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Sheet1!$A$1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D1493B"/>
              </a:solidFill>
            </c:spPr>
            <c:extLst>
              <c:ext xmlns:c16="http://schemas.microsoft.com/office/drawing/2014/chart" uri="{C3380CC4-5D6E-409C-BE32-E72D297353CC}">
                <c16:uniqueId val="{00000001-0251-4954-BD59-D90077766B34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0251-4954-BD59-D90077766B34}"/>
              </c:ext>
            </c:extLst>
          </c:dPt>
          <c:dLbls>
            <c:dLbl>
              <c:idx val="0"/>
              <c:layout>
                <c:manualLayout>
                  <c:x val="0.17516865538517182"/>
                  <c:y val="-8.57609321813352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251-4954-BD59-D90077766B3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Sheet1!$A$2:$A$3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251-4954-BD59-D90077766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65000"/>
                <a:lumOff val="35000"/>
                <a:alpha val="75000"/>
              </a:schemeClr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96-4B18-9600-157194C37F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D1493B"/>
            </a:solidFill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96-4B18-9600-157194C37F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  <a:alpha val="75000"/>
              </a:schemeClr>
            </a:solidFill>
            <a:scene3d>
              <a:camera prst="orthographicFront"/>
              <a:lightRig rig="threePt" dir="t"/>
            </a:scene3d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96-4B18-9600-157194C37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937152"/>
        <c:axId val="293938688"/>
      </c:areaChart>
      <c:catAx>
        <c:axId val="293937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3938688"/>
        <c:crosses val="autoZero"/>
        <c:auto val="1"/>
        <c:lblAlgn val="ctr"/>
        <c:lblOffset val="100"/>
        <c:noMultiLvlLbl val="0"/>
      </c:catAx>
      <c:valAx>
        <c:axId val="293938688"/>
        <c:scaling>
          <c:orientation val="minMax"/>
          <c:max val="5"/>
        </c:scaling>
        <c:delete val="0"/>
        <c:axPos val="l"/>
        <c:majorGridlines>
          <c:spPr>
            <a:ln>
              <a:solidFill>
                <a:schemeClr val="bg1">
                  <a:lumMod val="75000"/>
                  <a:alpha val="30000"/>
                </a:schemeClr>
              </a:solidFill>
              <a:prstDash val="lgDash"/>
            </a:ln>
          </c:spPr>
        </c:majorGridlines>
        <c:numFmt formatCode="General" sourceLinked="1"/>
        <c:majorTickMark val="out"/>
        <c:minorTickMark val="none"/>
        <c:tickLblPos val="nextTo"/>
        <c:crossAx val="2939371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6804715378209762"/>
          <c:y val="0.13387007369578452"/>
          <c:w val="8.9883106769991922E-2"/>
          <c:h val="0.29196943124301433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8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498951862823172E-2"/>
          <c:y val="5.1251556153279962E-2"/>
          <c:w val="0.77951244066535619"/>
          <c:h val="0.83310476432796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D1493B">
                <a:alpha val="85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24-4363-BF2C-AD287EB34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  <a:alpha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24-4363-BF2C-AD287EB340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  <a:alpha val="75000"/>
              </a:schemeClr>
            </a:solidFill>
            <a:scene3d>
              <a:camera prst="orthographicFront"/>
              <a:lightRig rig="threePt" dir="t"/>
            </a:scene3d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24-4363-BF2C-AD287EB34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4306176"/>
        <c:axId val="294307712"/>
      </c:barChart>
      <c:catAx>
        <c:axId val="294306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4307712"/>
        <c:crosses val="autoZero"/>
        <c:auto val="1"/>
        <c:lblAlgn val="ctr"/>
        <c:lblOffset val="100"/>
        <c:noMultiLvlLbl val="0"/>
      </c:catAx>
      <c:valAx>
        <c:axId val="294307712"/>
        <c:scaling>
          <c:orientation val="minMax"/>
          <c:max val="5"/>
        </c:scaling>
        <c:delete val="0"/>
        <c:axPos val="l"/>
        <c:majorGridlines>
          <c:spPr>
            <a:ln>
              <a:solidFill>
                <a:srgbClr val="A49B84">
                  <a:alpha val="30000"/>
                </a:srgbClr>
              </a:solidFill>
              <a:prstDash val="lgDash"/>
            </a:ln>
          </c:spPr>
        </c:majorGridlines>
        <c:numFmt formatCode="General" sourceLinked="1"/>
        <c:majorTickMark val="out"/>
        <c:minorTickMark val="none"/>
        <c:tickLblPos val="nextTo"/>
        <c:crossAx val="2943061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5476136076062659"/>
          <c:y val="5.0778303815642405E-2"/>
          <c:w val="0.11084219089396631"/>
          <c:h val="0.25042354630294328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800">
          <a:solidFill>
            <a:schemeClr val="bg1">
              <a:lumMod val="6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FBA236-ED4E-445B-B21E-5083837DAEA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EFE2A9A-2BE3-445F-90B8-2DA47C9DC60E}">
      <dgm:prSet phldrT="[Text]" custT="1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Management </a:t>
          </a:r>
        </a:p>
      </dgm:t>
    </dgm:pt>
    <dgm:pt modelId="{BA9E9043-E2C5-4DAB-B089-3D29AE20F08F}" type="parTrans" cxnId="{16031285-491F-4543-9D17-30E8DB324FAE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F262018D-52CF-404E-A60B-C53EBC785E92}" type="sibTrans" cxnId="{16031285-491F-4543-9D17-30E8DB324FAE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F02FF2D1-1C7C-4E32-A265-670DE3F65C26}">
      <dgm:prSet phldrT="[Text]" custT="1"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r>
            <a: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Process</a:t>
          </a:r>
        </a:p>
      </dgm:t>
    </dgm:pt>
    <dgm:pt modelId="{BBF13CAE-D546-4E81-A241-50F7D4209E9C}" type="parTrans" cxnId="{8EA4FBCE-AE81-40B4-B9B8-99E754589355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D3DC8045-0433-40FE-A8C5-B19D4C6F02E4}" type="sibTrans" cxnId="{8EA4FBCE-AE81-40B4-B9B8-99E754589355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68A18434-741A-43EA-9A04-6FA38604444A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Talent</a:t>
          </a:r>
        </a:p>
      </dgm:t>
    </dgm:pt>
    <dgm:pt modelId="{23CB7F3D-89BC-4AE7-B105-D5A003B1DA11}" type="parTrans" cxnId="{D1EB98F5-5CA7-4770-8CBC-5A39C2671871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94D31D3E-FF81-463F-A0DC-F56F75AC7A8B}" type="sibTrans" cxnId="{D1EB98F5-5CA7-4770-8CBC-5A39C2671871}">
      <dgm:prSet/>
      <dgm:spPr/>
      <dgm:t>
        <a:bodyPr/>
        <a:lstStyle/>
        <a:p>
          <a:endParaRPr lang="en-US" sz="1600" b="1">
            <a:latin typeface="Signika Negative" pitchFamily="2" charset="0"/>
          </a:endParaRPr>
        </a:p>
      </dgm:t>
    </dgm:pt>
    <dgm:pt modelId="{BD2BE59C-6E2D-4FD6-9429-6687D2F49DBB}" type="pres">
      <dgm:prSet presAssocID="{9BFBA236-ED4E-445B-B21E-5083837DAEAC}" presName="Name0" presStyleCnt="0">
        <dgm:presLayoutVars>
          <dgm:dir/>
          <dgm:resizeHandles val="exact"/>
        </dgm:presLayoutVars>
      </dgm:prSet>
      <dgm:spPr/>
    </dgm:pt>
    <dgm:pt modelId="{DD6BEA46-7FC4-442A-BBC2-0CD46009A47C}" type="pres">
      <dgm:prSet presAssocID="{2EFE2A9A-2BE3-445F-90B8-2DA47C9DC60E}" presName="parTxOnly" presStyleLbl="node1" presStyleIdx="0" presStyleCnt="3" custLinFactNeighborX="-9454" custLinFactNeighborY="-7467">
        <dgm:presLayoutVars>
          <dgm:bulletEnabled val="1"/>
        </dgm:presLayoutVars>
      </dgm:prSet>
      <dgm:spPr/>
    </dgm:pt>
    <dgm:pt modelId="{F4FE6D7F-72E0-4C0E-8740-BB9E6416A5D5}" type="pres">
      <dgm:prSet presAssocID="{F262018D-52CF-404E-A60B-C53EBC785E92}" presName="parSpace" presStyleCnt="0"/>
      <dgm:spPr/>
    </dgm:pt>
    <dgm:pt modelId="{16594F58-431D-4C4E-ADDE-3655F4ECCC3C}" type="pres">
      <dgm:prSet presAssocID="{F02FF2D1-1C7C-4E32-A265-670DE3F65C26}" presName="parTxOnly" presStyleLbl="node1" presStyleIdx="1" presStyleCnt="3">
        <dgm:presLayoutVars>
          <dgm:bulletEnabled val="1"/>
        </dgm:presLayoutVars>
      </dgm:prSet>
      <dgm:spPr/>
    </dgm:pt>
    <dgm:pt modelId="{6EF916BE-C804-4D47-85F6-3AAFABC0F50B}" type="pres">
      <dgm:prSet presAssocID="{D3DC8045-0433-40FE-A8C5-B19D4C6F02E4}" presName="parSpace" presStyleCnt="0"/>
      <dgm:spPr/>
    </dgm:pt>
    <dgm:pt modelId="{355E6D99-9B3F-4A4B-93DA-01423125FF41}" type="pres">
      <dgm:prSet presAssocID="{68A18434-741A-43EA-9A04-6FA38604444A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3A260D06-EFFE-4B6A-AAAC-C1F2C4F32023}" type="presOf" srcId="{F02FF2D1-1C7C-4E32-A265-670DE3F65C26}" destId="{16594F58-431D-4C4E-ADDE-3655F4ECCC3C}" srcOrd="0" destOrd="0" presId="urn:microsoft.com/office/officeart/2005/8/layout/hChevron3"/>
    <dgm:cxn modelId="{968F851D-277E-4554-A640-73FD85C71B09}" type="presOf" srcId="{9BFBA236-ED4E-445B-B21E-5083837DAEAC}" destId="{BD2BE59C-6E2D-4FD6-9429-6687D2F49DBB}" srcOrd="0" destOrd="0" presId="urn:microsoft.com/office/officeart/2005/8/layout/hChevron3"/>
    <dgm:cxn modelId="{16031285-491F-4543-9D17-30E8DB324FAE}" srcId="{9BFBA236-ED4E-445B-B21E-5083837DAEAC}" destId="{2EFE2A9A-2BE3-445F-90B8-2DA47C9DC60E}" srcOrd="0" destOrd="0" parTransId="{BA9E9043-E2C5-4DAB-B089-3D29AE20F08F}" sibTransId="{F262018D-52CF-404E-A60B-C53EBC785E92}"/>
    <dgm:cxn modelId="{34FFD785-6EB8-467F-A142-3D359EBC3E1C}" type="presOf" srcId="{2EFE2A9A-2BE3-445F-90B8-2DA47C9DC60E}" destId="{DD6BEA46-7FC4-442A-BBC2-0CD46009A47C}" srcOrd="0" destOrd="0" presId="urn:microsoft.com/office/officeart/2005/8/layout/hChevron3"/>
    <dgm:cxn modelId="{8EA4FBCE-AE81-40B4-B9B8-99E754589355}" srcId="{9BFBA236-ED4E-445B-B21E-5083837DAEAC}" destId="{F02FF2D1-1C7C-4E32-A265-670DE3F65C26}" srcOrd="1" destOrd="0" parTransId="{BBF13CAE-D546-4E81-A241-50F7D4209E9C}" sibTransId="{D3DC8045-0433-40FE-A8C5-B19D4C6F02E4}"/>
    <dgm:cxn modelId="{6F22F4DA-AC3F-42AD-A52F-B56AACFAAE09}" type="presOf" srcId="{68A18434-741A-43EA-9A04-6FA38604444A}" destId="{355E6D99-9B3F-4A4B-93DA-01423125FF41}" srcOrd="0" destOrd="0" presId="urn:microsoft.com/office/officeart/2005/8/layout/hChevron3"/>
    <dgm:cxn modelId="{D1EB98F5-5CA7-4770-8CBC-5A39C2671871}" srcId="{9BFBA236-ED4E-445B-B21E-5083837DAEAC}" destId="{68A18434-741A-43EA-9A04-6FA38604444A}" srcOrd="2" destOrd="0" parTransId="{23CB7F3D-89BC-4AE7-B105-D5A003B1DA11}" sibTransId="{94D31D3E-FF81-463F-A0DC-F56F75AC7A8B}"/>
    <dgm:cxn modelId="{B2EF75EF-4CC4-45F9-B105-46236C935484}" type="presParOf" srcId="{BD2BE59C-6E2D-4FD6-9429-6687D2F49DBB}" destId="{DD6BEA46-7FC4-442A-BBC2-0CD46009A47C}" srcOrd="0" destOrd="0" presId="urn:microsoft.com/office/officeart/2005/8/layout/hChevron3"/>
    <dgm:cxn modelId="{0C44C8F7-3102-4CE9-8D90-363A063FDD4B}" type="presParOf" srcId="{BD2BE59C-6E2D-4FD6-9429-6687D2F49DBB}" destId="{F4FE6D7F-72E0-4C0E-8740-BB9E6416A5D5}" srcOrd="1" destOrd="0" presId="urn:microsoft.com/office/officeart/2005/8/layout/hChevron3"/>
    <dgm:cxn modelId="{564E599F-6282-4384-A7ED-84850A0DB50E}" type="presParOf" srcId="{BD2BE59C-6E2D-4FD6-9429-6687D2F49DBB}" destId="{16594F58-431D-4C4E-ADDE-3655F4ECCC3C}" srcOrd="2" destOrd="0" presId="urn:microsoft.com/office/officeart/2005/8/layout/hChevron3"/>
    <dgm:cxn modelId="{42CA9729-0122-403D-B19E-AE4663B7B1CC}" type="presParOf" srcId="{BD2BE59C-6E2D-4FD6-9429-6687D2F49DBB}" destId="{6EF916BE-C804-4D47-85F6-3AAFABC0F50B}" srcOrd="3" destOrd="0" presId="urn:microsoft.com/office/officeart/2005/8/layout/hChevron3"/>
    <dgm:cxn modelId="{6A8720B1-E017-471C-9C2C-2E3B12F0A360}" type="presParOf" srcId="{BD2BE59C-6E2D-4FD6-9429-6687D2F49DBB}" destId="{355E6D99-9B3F-4A4B-93DA-01423125FF41}" srcOrd="4" destOrd="0" presId="urn:microsoft.com/office/officeart/2005/8/layout/hChevron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356EA-E97D-45A2-9758-A8B8F1D13D7F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D61B7FB-E3ED-4CA1-9C39-4229CA860740}">
      <dgm:prSet phldrT="[Text]" custT="1"/>
      <dgm:spPr/>
      <dgm:t>
        <a:bodyPr/>
        <a:lstStyle/>
        <a:p>
          <a:r>
            <a:rPr lang="es-HN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Design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28309DFD-5232-42AA-A04C-C60BD4245B9E}" type="parTrans" cxnId="{B8EB5029-7A11-4580-A2DF-0D9FAD4466B3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D7CF575A-B5E6-4E0A-8F81-108860391226}" type="sibTrans" cxnId="{B8EB5029-7A11-4580-A2DF-0D9FAD4466B3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D598275C-A264-427F-8317-78ADAF7BD767}">
      <dgm:prSet phldrT="[Text]" custT="1"/>
      <dgm:spPr/>
      <dgm:t>
        <a:bodyPr/>
        <a:lstStyle/>
        <a:p>
          <a:pPr algn="r"/>
          <a:r>
            <a:rPr lang="es-HN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Idea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2000AC4F-E347-4E2F-BF83-29DA1FD24CED}" type="parTrans" cxnId="{F781BD4F-8343-4735-AA9F-C675FF0902E0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AB7EB0C8-D109-497A-A8D7-0FAA0E363A91}" type="sibTrans" cxnId="{F781BD4F-8343-4735-AA9F-C675FF0902E0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54A1A598-E4A0-4FE5-BEFD-747D7E314B69}">
      <dgm:prSet phldrT="[Text]" custT="1"/>
      <dgm:spPr/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Brain storm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9DDB4517-6F2D-41CC-9F92-A51E03B018E1}" type="parTrans" cxnId="{371070FF-8351-483F-B879-699BAA8752F5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552DBCB7-FCAC-43ED-8C8B-446B4B16D60D}" type="sibTrans" cxnId="{371070FF-8351-483F-B879-699BAA8752F5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55CC4D67-D2E2-4D99-8892-82E9C03C8865}">
      <dgm:prSet phldrT="[Text]" custT="1"/>
      <dgm:spPr/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Concept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3637D47C-3C52-46D0-962D-679913BD9C0D}" type="parTrans" cxnId="{4545A4D2-11F5-4C9B-BAC6-5F2D83C72F00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20E2B00A-9877-41E5-B217-F2315C523A60}" type="sibTrans" cxnId="{4545A4D2-11F5-4C9B-BAC6-5F2D83C72F00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12749784-A624-4C12-B8E1-80BA4988BE55}">
      <dgm:prSet phldrT="[Text]" custT="1"/>
      <dgm:spPr/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Web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3FDE26AB-83DD-4DB4-9E47-DD59F8E6E5EB}" type="parTrans" cxnId="{319E102B-ABC2-451B-AE01-D3DD2BA231B6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60106C43-8825-43FE-A258-44722B76D84F}" type="sibTrans" cxnId="{319E102B-ABC2-451B-AE01-D3DD2BA231B6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00F78FE4-2E50-4BEF-8B55-DA5A496D2CC4}">
      <dgm:prSet phldrT="[Text]" custT="1"/>
      <dgm:spPr/>
      <dgm:t>
        <a:bodyPr/>
        <a:lstStyle/>
        <a:p>
          <a:r>
            <a:rPr lang="es-HN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Design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856CD68F-2F5E-45E5-B6D1-AAFE53D7C75F}" type="parTrans" cxnId="{3C9D52E5-6252-4B42-8CD4-2B9E22DA6871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54B57326-2309-45D4-B32D-652ADACBD260}" type="sibTrans" cxnId="{3C9D52E5-6252-4B42-8CD4-2B9E22DA6871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FF81FD7D-5C4E-462C-BA0D-45642CF14F26}">
      <dgm:prSet phldrT="[Text]" custT="1"/>
      <dgm:spPr/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Code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05001CA2-10C1-48F8-B6E0-162774F62F80}" type="parTrans" cxnId="{87A1C4EE-9A77-44EB-9810-E8D8B41ACF63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C001E147-B476-4D82-BB09-0B7ECC3BB5CF}" type="sibTrans" cxnId="{87A1C4EE-9A77-44EB-9810-E8D8B41ACF63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F3032FCE-773E-41C2-96AF-E51286635657}">
      <dgm:prSet phldrT="[Text]" custT="1"/>
      <dgm:spPr/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Video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1C1F367A-916E-4F0C-964C-3F5A1BF218C6}" type="parTrans" cxnId="{2C400DD2-9D08-4F62-B628-E9007192E54B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5062BF2C-7D68-4C7D-881C-079BD0821E64}" type="sibTrans" cxnId="{2C400DD2-9D08-4F62-B628-E9007192E54B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3EA0CEAF-33EE-4C7F-9D56-32F5A8126723}">
      <dgm:prSet phldrT="[Text]" custT="1"/>
      <dgm:spPr>
        <a:noFill/>
      </dgm:spPr>
      <dgm:t>
        <a:bodyPr/>
        <a:lstStyle/>
        <a:p>
          <a:r>
            <a:rPr lang="es-HN" sz="12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StoryBoard</a:t>
          </a:r>
          <a:endParaRPr lang="en-US" sz="1200" b="1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15F37C37-339C-43B5-B7B8-2909288F924B}" type="parTrans" cxnId="{65141025-8D9D-4701-96E4-B3E71BE36BF4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13FE97CF-2136-4D23-B883-E2FEB0CBA46E}" type="sibTrans" cxnId="{65141025-8D9D-4701-96E4-B3E71BE36BF4}">
      <dgm:prSet/>
      <dgm:spPr/>
      <dgm:t>
        <a:bodyPr/>
        <a:lstStyle/>
        <a:p>
          <a:endParaRPr lang="en-US" sz="1200">
            <a:solidFill>
              <a:schemeClr val="tx1">
                <a:lumMod val="50000"/>
                <a:lumOff val="50000"/>
              </a:schemeClr>
            </a:solidFill>
            <a:latin typeface="Signika Negative" pitchFamily="2" charset="0"/>
          </a:endParaRPr>
        </a:p>
      </dgm:t>
    </dgm:pt>
    <dgm:pt modelId="{0EFB6773-66AC-4904-8D83-E555AFA26E3B}" type="pres">
      <dgm:prSet presAssocID="{11A356EA-E97D-45A2-9758-A8B8F1D13D7F}" presName="Name0" presStyleCnt="0">
        <dgm:presLayoutVars>
          <dgm:dir/>
        </dgm:presLayoutVars>
      </dgm:prSet>
      <dgm:spPr/>
    </dgm:pt>
    <dgm:pt modelId="{82255A1F-8F1F-4E14-BF2B-8C7A9566A5FA}" type="pres">
      <dgm:prSet presAssocID="{9D61B7FB-E3ED-4CA1-9C39-4229CA860740}" presName="parComposite" presStyleCnt="0"/>
      <dgm:spPr/>
    </dgm:pt>
    <dgm:pt modelId="{9094FA21-6E92-441B-8C9F-52D734A65193}" type="pres">
      <dgm:prSet presAssocID="{9D61B7FB-E3ED-4CA1-9C39-4229CA860740}" presName="parBigCircle" presStyleLbl="node0" presStyleIdx="0" presStyleCnt="3"/>
      <dgm:spPr>
        <a:solidFill>
          <a:schemeClr val="tx1">
            <a:lumMod val="50000"/>
            <a:lumOff val="50000"/>
          </a:schemeClr>
        </a:solidFill>
        <a:ln>
          <a:noFill/>
        </a:ln>
      </dgm:spPr>
    </dgm:pt>
    <dgm:pt modelId="{B00C6C6B-F6B4-4049-B3E3-7FFC7CD52822}" type="pres">
      <dgm:prSet presAssocID="{9D61B7FB-E3ED-4CA1-9C39-4229CA860740}" presName="parTx" presStyleLbl="revTx" presStyleIdx="0" presStyleCnt="15"/>
      <dgm:spPr/>
    </dgm:pt>
    <dgm:pt modelId="{FA1C6AFA-99C7-4032-B7EF-CE0B3D8757F6}" type="pres">
      <dgm:prSet presAssocID="{9D61B7FB-E3ED-4CA1-9C39-4229CA860740}" presName="bSpace" presStyleCnt="0"/>
      <dgm:spPr/>
    </dgm:pt>
    <dgm:pt modelId="{7C2BD2AA-7356-4229-B772-E9DE52729B32}" type="pres">
      <dgm:prSet presAssocID="{9D61B7FB-E3ED-4CA1-9C39-4229CA860740}" presName="parBackupNorm" presStyleCnt="0"/>
      <dgm:spPr/>
    </dgm:pt>
    <dgm:pt modelId="{ABF8444C-73AC-427A-A676-39F3B67FC07C}" type="pres">
      <dgm:prSet presAssocID="{D7CF575A-B5E6-4E0A-8F81-108860391226}" presName="parSpace" presStyleCnt="0"/>
      <dgm:spPr/>
    </dgm:pt>
    <dgm:pt modelId="{6864E324-BF2E-4F41-851E-7132FCB320FD}" type="pres">
      <dgm:prSet presAssocID="{D598275C-A264-427F-8317-78ADAF7BD767}" presName="desBackupLeftNorm" presStyleCnt="0"/>
      <dgm:spPr/>
    </dgm:pt>
    <dgm:pt modelId="{280ECFE3-4FE2-4173-936F-7743FBFEBF12}" type="pres">
      <dgm:prSet presAssocID="{D598275C-A264-427F-8317-78ADAF7BD767}" presName="desComposite" presStyleCnt="0"/>
      <dgm:spPr/>
    </dgm:pt>
    <dgm:pt modelId="{E4D33CD8-13F9-45F3-B19D-D4C75FD41E93}" type="pres">
      <dgm:prSet presAssocID="{D598275C-A264-427F-8317-78ADAF7BD767}" presName="desCircle" presStyleLbl="node1" presStyleIdx="0" presStyleCnt="6"/>
      <dgm:spPr>
        <a:solidFill>
          <a:schemeClr val="bg1">
            <a:lumMod val="75000"/>
          </a:schemeClr>
        </a:solidFill>
        <a:ln>
          <a:noFill/>
        </a:ln>
      </dgm:spPr>
    </dgm:pt>
    <dgm:pt modelId="{FF7C2AD6-F06E-495E-B18A-71694065E1F1}" type="pres">
      <dgm:prSet presAssocID="{D598275C-A264-427F-8317-78ADAF7BD767}" presName="chTx" presStyleLbl="revTx" presStyleIdx="1" presStyleCnt="15"/>
      <dgm:spPr/>
    </dgm:pt>
    <dgm:pt modelId="{BB248908-9D96-4712-BD7C-D34657635399}" type="pres">
      <dgm:prSet presAssocID="{D598275C-A264-427F-8317-78ADAF7BD767}" presName="desTx" presStyleLbl="revTx" presStyleIdx="2" presStyleCnt="15">
        <dgm:presLayoutVars>
          <dgm:bulletEnabled val="1"/>
        </dgm:presLayoutVars>
      </dgm:prSet>
      <dgm:spPr/>
    </dgm:pt>
    <dgm:pt modelId="{695D9801-D22E-4F2B-8A8F-50134D36EED1}" type="pres">
      <dgm:prSet presAssocID="{D598275C-A264-427F-8317-78ADAF7BD767}" presName="desBackupRightNorm" presStyleCnt="0"/>
      <dgm:spPr/>
    </dgm:pt>
    <dgm:pt modelId="{7F97BDAC-E2FD-4E63-AA26-74B9C254D98D}" type="pres">
      <dgm:prSet presAssocID="{AB7EB0C8-D109-497A-A8D7-0FAA0E363A91}" presName="desSpace" presStyleCnt="0"/>
      <dgm:spPr/>
    </dgm:pt>
    <dgm:pt modelId="{E5E02041-40DD-49FB-A6CF-1D618EF6661B}" type="pres">
      <dgm:prSet presAssocID="{54A1A598-E4A0-4FE5-BEFD-747D7E314B69}" presName="desBackupLeftNorm" presStyleCnt="0"/>
      <dgm:spPr/>
    </dgm:pt>
    <dgm:pt modelId="{A477B782-454B-4046-855F-D15EA9D5FC01}" type="pres">
      <dgm:prSet presAssocID="{54A1A598-E4A0-4FE5-BEFD-747D7E314B69}" presName="desComposite" presStyleCnt="0"/>
      <dgm:spPr/>
    </dgm:pt>
    <dgm:pt modelId="{20EDCF62-ECF3-49B7-A947-063D93C223C6}" type="pres">
      <dgm:prSet presAssocID="{54A1A598-E4A0-4FE5-BEFD-747D7E314B69}" presName="desCircle" presStyleLbl="node1" presStyleIdx="1" presStyleCnt="6"/>
      <dgm:spPr>
        <a:solidFill>
          <a:srgbClr val="D1493B"/>
        </a:solidFill>
        <a:ln>
          <a:noFill/>
        </a:ln>
      </dgm:spPr>
    </dgm:pt>
    <dgm:pt modelId="{0D2127CC-8202-46E5-B4F6-0BA25F4FC865}" type="pres">
      <dgm:prSet presAssocID="{54A1A598-E4A0-4FE5-BEFD-747D7E314B69}" presName="chTx" presStyleLbl="revTx" presStyleIdx="3" presStyleCnt="15"/>
      <dgm:spPr/>
    </dgm:pt>
    <dgm:pt modelId="{BDAE6568-F900-4FC2-811A-BD397A9CA778}" type="pres">
      <dgm:prSet presAssocID="{54A1A598-E4A0-4FE5-BEFD-747D7E314B69}" presName="desTx" presStyleLbl="revTx" presStyleIdx="4" presStyleCnt="15">
        <dgm:presLayoutVars>
          <dgm:bulletEnabled val="1"/>
        </dgm:presLayoutVars>
      </dgm:prSet>
      <dgm:spPr/>
    </dgm:pt>
    <dgm:pt modelId="{168918C2-8475-47A4-8F0C-9DFF81B65540}" type="pres">
      <dgm:prSet presAssocID="{54A1A598-E4A0-4FE5-BEFD-747D7E314B69}" presName="desBackupRightNorm" presStyleCnt="0"/>
      <dgm:spPr/>
    </dgm:pt>
    <dgm:pt modelId="{1237432F-09EA-4EF0-ADAF-9CEFD92FE2CF}" type="pres">
      <dgm:prSet presAssocID="{552DBCB7-FCAC-43ED-8C8B-446B4B16D60D}" presName="desSpace" presStyleCnt="0"/>
      <dgm:spPr/>
    </dgm:pt>
    <dgm:pt modelId="{D08628EE-9E2F-4AB8-974B-50E98DA63B2D}" type="pres">
      <dgm:prSet presAssocID="{55CC4D67-D2E2-4D99-8892-82E9C03C8865}" presName="desBackupLeftNorm" presStyleCnt="0"/>
      <dgm:spPr/>
    </dgm:pt>
    <dgm:pt modelId="{4C428E38-09EF-4E7E-B5EA-E6C6822C8CEA}" type="pres">
      <dgm:prSet presAssocID="{55CC4D67-D2E2-4D99-8892-82E9C03C8865}" presName="desComposite" presStyleCnt="0"/>
      <dgm:spPr/>
    </dgm:pt>
    <dgm:pt modelId="{A3DC1A6D-DB22-4631-A0F0-70909BA800F4}" type="pres">
      <dgm:prSet presAssocID="{55CC4D67-D2E2-4D99-8892-82E9C03C8865}" presName="desCircle" presStyleLbl="node1" presStyleIdx="2" presStyleCnt="6"/>
      <dgm:spPr>
        <a:solidFill>
          <a:schemeClr val="tx1">
            <a:lumMod val="50000"/>
            <a:lumOff val="50000"/>
          </a:schemeClr>
        </a:solidFill>
        <a:ln>
          <a:noFill/>
        </a:ln>
      </dgm:spPr>
    </dgm:pt>
    <dgm:pt modelId="{A539913A-2FAF-4695-AB12-246038A3501C}" type="pres">
      <dgm:prSet presAssocID="{55CC4D67-D2E2-4D99-8892-82E9C03C8865}" presName="chTx" presStyleLbl="revTx" presStyleIdx="5" presStyleCnt="15"/>
      <dgm:spPr/>
    </dgm:pt>
    <dgm:pt modelId="{F9A010F6-1752-4796-B13C-5F01C5542EC5}" type="pres">
      <dgm:prSet presAssocID="{55CC4D67-D2E2-4D99-8892-82E9C03C8865}" presName="desTx" presStyleLbl="revTx" presStyleIdx="6" presStyleCnt="15">
        <dgm:presLayoutVars>
          <dgm:bulletEnabled val="1"/>
        </dgm:presLayoutVars>
      </dgm:prSet>
      <dgm:spPr/>
    </dgm:pt>
    <dgm:pt modelId="{4F2AF194-E4FE-494C-91FA-D7509A4D1BDB}" type="pres">
      <dgm:prSet presAssocID="{55CC4D67-D2E2-4D99-8892-82E9C03C8865}" presName="desBackupRightNorm" presStyleCnt="0"/>
      <dgm:spPr/>
    </dgm:pt>
    <dgm:pt modelId="{FEC4AA28-FA58-49AD-A7E4-A4F6BC9CC68F}" type="pres">
      <dgm:prSet presAssocID="{20E2B00A-9877-41E5-B217-F2315C523A60}" presName="desSpace" presStyleCnt="0"/>
      <dgm:spPr/>
    </dgm:pt>
    <dgm:pt modelId="{343E01D8-8608-4749-BA70-7EDEDC2493A5}" type="pres">
      <dgm:prSet presAssocID="{12749784-A624-4C12-B8E1-80BA4988BE55}" presName="parComposite" presStyleCnt="0"/>
      <dgm:spPr/>
    </dgm:pt>
    <dgm:pt modelId="{5C522835-6051-478E-93C2-1B65DBE37A20}" type="pres">
      <dgm:prSet presAssocID="{12749784-A624-4C12-B8E1-80BA4988BE55}" presName="parBigCircle" presStyleLbl="node0" presStyleIdx="1" presStyleCnt="3"/>
      <dgm:spPr>
        <a:solidFill>
          <a:srgbClr val="D1493B"/>
        </a:solidFill>
        <a:ln>
          <a:noFill/>
        </a:ln>
      </dgm:spPr>
    </dgm:pt>
    <dgm:pt modelId="{241A6A55-B5F4-4B17-95D0-1FC307881EE9}" type="pres">
      <dgm:prSet presAssocID="{12749784-A624-4C12-B8E1-80BA4988BE55}" presName="parTx" presStyleLbl="revTx" presStyleIdx="7" presStyleCnt="15"/>
      <dgm:spPr/>
    </dgm:pt>
    <dgm:pt modelId="{4210BB7E-4D10-4629-A2BC-3B92DA6D3430}" type="pres">
      <dgm:prSet presAssocID="{12749784-A624-4C12-B8E1-80BA4988BE55}" presName="bSpace" presStyleCnt="0"/>
      <dgm:spPr/>
    </dgm:pt>
    <dgm:pt modelId="{AA2C50B3-7EAB-4CEA-9FE7-E2EFE628EBBE}" type="pres">
      <dgm:prSet presAssocID="{12749784-A624-4C12-B8E1-80BA4988BE55}" presName="parBackupNorm" presStyleCnt="0"/>
      <dgm:spPr/>
    </dgm:pt>
    <dgm:pt modelId="{5E229419-7F93-481C-A96B-642B277B6302}" type="pres">
      <dgm:prSet presAssocID="{60106C43-8825-43FE-A258-44722B76D84F}" presName="parSpace" presStyleCnt="0"/>
      <dgm:spPr/>
    </dgm:pt>
    <dgm:pt modelId="{632CA4C0-AEDF-40AE-88EA-66979EE6BCD2}" type="pres">
      <dgm:prSet presAssocID="{00F78FE4-2E50-4BEF-8B55-DA5A496D2CC4}" presName="desBackupLeftNorm" presStyleCnt="0"/>
      <dgm:spPr/>
    </dgm:pt>
    <dgm:pt modelId="{58685AE6-5FA1-4D7B-8017-1CEDAF77914D}" type="pres">
      <dgm:prSet presAssocID="{00F78FE4-2E50-4BEF-8B55-DA5A496D2CC4}" presName="desComposite" presStyleCnt="0"/>
      <dgm:spPr/>
    </dgm:pt>
    <dgm:pt modelId="{25A57590-8647-4C3B-9936-CBAD56C181B4}" type="pres">
      <dgm:prSet presAssocID="{00F78FE4-2E50-4BEF-8B55-DA5A496D2CC4}" presName="desCircle" presStyleLbl="node1" presStyleIdx="3" presStyleCnt="6"/>
      <dgm:spPr>
        <a:solidFill>
          <a:schemeClr val="bg1">
            <a:lumMod val="75000"/>
          </a:schemeClr>
        </a:solidFill>
        <a:ln>
          <a:noFill/>
        </a:ln>
      </dgm:spPr>
    </dgm:pt>
    <dgm:pt modelId="{6A1C371E-91AF-4447-AD0D-4E8308796E55}" type="pres">
      <dgm:prSet presAssocID="{00F78FE4-2E50-4BEF-8B55-DA5A496D2CC4}" presName="chTx" presStyleLbl="revTx" presStyleIdx="8" presStyleCnt="15"/>
      <dgm:spPr/>
    </dgm:pt>
    <dgm:pt modelId="{A654F903-C2DA-41DF-8398-BE45BD9C96C5}" type="pres">
      <dgm:prSet presAssocID="{00F78FE4-2E50-4BEF-8B55-DA5A496D2CC4}" presName="desTx" presStyleLbl="revTx" presStyleIdx="9" presStyleCnt="15">
        <dgm:presLayoutVars>
          <dgm:bulletEnabled val="1"/>
        </dgm:presLayoutVars>
      </dgm:prSet>
      <dgm:spPr/>
    </dgm:pt>
    <dgm:pt modelId="{4AA4239B-D2F0-4C5E-92D0-4F9F2E1ED320}" type="pres">
      <dgm:prSet presAssocID="{00F78FE4-2E50-4BEF-8B55-DA5A496D2CC4}" presName="desBackupRightNorm" presStyleCnt="0"/>
      <dgm:spPr/>
    </dgm:pt>
    <dgm:pt modelId="{0DC40140-E2A6-40C2-ACC2-52856001EAA5}" type="pres">
      <dgm:prSet presAssocID="{54B57326-2309-45D4-B32D-652ADACBD260}" presName="desSpace" presStyleCnt="0"/>
      <dgm:spPr/>
    </dgm:pt>
    <dgm:pt modelId="{676E56AF-AD61-4814-B714-FD8C67CA1212}" type="pres">
      <dgm:prSet presAssocID="{FF81FD7D-5C4E-462C-BA0D-45642CF14F26}" presName="desBackupLeftNorm" presStyleCnt="0"/>
      <dgm:spPr/>
    </dgm:pt>
    <dgm:pt modelId="{E43CFA3C-ED81-4384-80AE-7505E2A1DBFF}" type="pres">
      <dgm:prSet presAssocID="{FF81FD7D-5C4E-462C-BA0D-45642CF14F26}" presName="desComposite" presStyleCnt="0"/>
      <dgm:spPr/>
    </dgm:pt>
    <dgm:pt modelId="{A02E959B-411E-4C1F-8F26-514705971A1A}" type="pres">
      <dgm:prSet presAssocID="{FF81FD7D-5C4E-462C-BA0D-45642CF14F26}" presName="desCircle" presStyleLbl="node1" presStyleIdx="4" presStyleCnt="6"/>
      <dgm:spPr>
        <a:solidFill>
          <a:srgbClr val="D1493B"/>
        </a:solidFill>
        <a:ln>
          <a:noFill/>
        </a:ln>
      </dgm:spPr>
    </dgm:pt>
    <dgm:pt modelId="{136D5986-2128-4EC6-BE62-F070D82271A8}" type="pres">
      <dgm:prSet presAssocID="{FF81FD7D-5C4E-462C-BA0D-45642CF14F26}" presName="chTx" presStyleLbl="revTx" presStyleIdx="10" presStyleCnt="15"/>
      <dgm:spPr/>
    </dgm:pt>
    <dgm:pt modelId="{5E2D2A9F-C2E1-4BEF-9A90-A4C4423A7A86}" type="pres">
      <dgm:prSet presAssocID="{FF81FD7D-5C4E-462C-BA0D-45642CF14F26}" presName="desTx" presStyleLbl="revTx" presStyleIdx="11" presStyleCnt="15">
        <dgm:presLayoutVars>
          <dgm:bulletEnabled val="1"/>
        </dgm:presLayoutVars>
      </dgm:prSet>
      <dgm:spPr/>
    </dgm:pt>
    <dgm:pt modelId="{CFC66794-08DD-487B-A5EC-E264804067E8}" type="pres">
      <dgm:prSet presAssocID="{FF81FD7D-5C4E-462C-BA0D-45642CF14F26}" presName="desBackupRightNorm" presStyleCnt="0"/>
      <dgm:spPr/>
    </dgm:pt>
    <dgm:pt modelId="{00419D66-974B-440C-A3AB-A821201332FA}" type="pres">
      <dgm:prSet presAssocID="{C001E147-B476-4D82-BB09-0B7ECC3BB5CF}" presName="desSpace" presStyleCnt="0"/>
      <dgm:spPr/>
    </dgm:pt>
    <dgm:pt modelId="{AAC9234D-4AB9-4DB8-B2BD-F9F9CCDC7FF5}" type="pres">
      <dgm:prSet presAssocID="{F3032FCE-773E-41C2-96AF-E51286635657}" presName="parComposite" presStyleCnt="0"/>
      <dgm:spPr/>
    </dgm:pt>
    <dgm:pt modelId="{8474D242-1073-4BBC-A41D-A99C9F313A31}" type="pres">
      <dgm:prSet presAssocID="{F3032FCE-773E-41C2-96AF-E51286635657}" presName="parBigCircle" presStyleLbl="node0" presStyleIdx="2" presStyleCnt="3"/>
      <dgm:spPr>
        <a:solidFill>
          <a:schemeClr val="bg1">
            <a:lumMod val="50000"/>
          </a:schemeClr>
        </a:solidFill>
        <a:ln>
          <a:noFill/>
        </a:ln>
      </dgm:spPr>
    </dgm:pt>
    <dgm:pt modelId="{053B37CF-5BCA-442A-949D-5BC08F6FAA98}" type="pres">
      <dgm:prSet presAssocID="{F3032FCE-773E-41C2-96AF-E51286635657}" presName="parTx" presStyleLbl="revTx" presStyleIdx="12" presStyleCnt="15"/>
      <dgm:spPr/>
    </dgm:pt>
    <dgm:pt modelId="{5D2B9F86-BBF9-48D2-89DE-A74FD3F54A5B}" type="pres">
      <dgm:prSet presAssocID="{F3032FCE-773E-41C2-96AF-E51286635657}" presName="bSpace" presStyleCnt="0"/>
      <dgm:spPr/>
    </dgm:pt>
    <dgm:pt modelId="{3DB58462-673B-44D7-ADC7-0ED2531D45AF}" type="pres">
      <dgm:prSet presAssocID="{F3032FCE-773E-41C2-96AF-E51286635657}" presName="parBackupNorm" presStyleCnt="0"/>
      <dgm:spPr/>
    </dgm:pt>
    <dgm:pt modelId="{8644F183-2D10-4D66-BA1C-4888B4C121E9}" type="pres">
      <dgm:prSet presAssocID="{5062BF2C-7D68-4C7D-881C-079BD0821E64}" presName="parSpace" presStyleCnt="0"/>
      <dgm:spPr/>
    </dgm:pt>
    <dgm:pt modelId="{9F84EF67-9FB1-4B52-B0BE-A3A9AC9BE84E}" type="pres">
      <dgm:prSet presAssocID="{3EA0CEAF-33EE-4C7F-9D56-32F5A8126723}" presName="desBackupLeftNorm" presStyleCnt="0"/>
      <dgm:spPr/>
    </dgm:pt>
    <dgm:pt modelId="{7DD5C477-B3B2-459E-9C18-48EC1A45F014}" type="pres">
      <dgm:prSet presAssocID="{3EA0CEAF-33EE-4C7F-9D56-32F5A8126723}" presName="desComposite" presStyleCnt="0"/>
      <dgm:spPr/>
    </dgm:pt>
    <dgm:pt modelId="{1ACB27CE-16A4-47A0-B1B3-A75D6BC0E8C2}" type="pres">
      <dgm:prSet presAssocID="{3EA0CEAF-33EE-4C7F-9D56-32F5A8126723}" presName="desCircle" presStyleLbl="node1" presStyleIdx="5" presStyleCnt="6"/>
      <dgm:spPr>
        <a:solidFill>
          <a:srgbClr val="D1493B"/>
        </a:solidFill>
        <a:ln>
          <a:noFill/>
        </a:ln>
      </dgm:spPr>
    </dgm:pt>
    <dgm:pt modelId="{2FE4A122-15FA-4CC1-95A1-1D87DD710C63}" type="pres">
      <dgm:prSet presAssocID="{3EA0CEAF-33EE-4C7F-9D56-32F5A8126723}" presName="chTx" presStyleLbl="revTx" presStyleIdx="13" presStyleCnt="15"/>
      <dgm:spPr/>
    </dgm:pt>
    <dgm:pt modelId="{1E4B3D3F-DBB4-4E09-B7A1-EF447B6D5E90}" type="pres">
      <dgm:prSet presAssocID="{3EA0CEAF-33EE-4C7F-9D56-32F5A8126723}" presName="desTx" presStyleLbl="revTx" presStyleIdx="14" presStyleCnt="15">
        <dgm:presLayoutVars>
          <dgm:bulletEnabled val="1"/>
        </dgm:presLayoutVars>
      </dgm:prSet>
      <dgm:spPr/>
    </dgm:pt>
    <dgm:pt modelId="{CBDB149C-C62A-40DA-B58F-486D28B425C2}" type="pres">
      <dgm:prSet presAssocID="{3EA0CEAF-33EE-4C7F-9D56-32F5A8126723}" presName="desBackupRightNorm" presStyleCnt="0"/>
      <dgm:spPr/>
    </dgm:pt>
    <dgm:pt modelId="{022893D3-4259-4E3C-AE90-2FBAD5E8644E}" type="pres">
      <dgm:prSet presAssocID="{13FE97CF-2136-4D23-B883-E2FEB0CBA46E}" presName="desSpace" presStyleCnt="0"/>
      <dgm:spPr/>
    </dgm:pt>
  </dgm:ptLst>
  <dgm:cxnLst>
    <dgm:cxn modelId="{1CB8BF05-D1C7-457A-9537-4229B756BA0C}" type="presOf" srcId="{54A1A598-E4A0-4FE5-BEFD-747D7E314B69}" destId="{0D2127CC-8202-46E5-B4F6-0BA25F4FC865}" srcOrd="0" destOrd="0" presId="urn:microsoft.com/office/officeart/2008/layout/CircleAccentTimeline"/>
    <dgm:cxn modelId="{13A4960E-D367-4372-AA8B-358BE4DBFBEE}" type="presOf" srcId="{3EA0CEAF-33EE-4C7F-9D56-32F5A8126723}" destId="{2FE4A122-15FA-4CC1-95A1-1D87DD710C63}" srcOrd="0" destOrd="0" presId="urn:microsoft.com/office/officeart/2008/layout/CircleAccentTimeline"/>
    <dgm:cxn modelId="{65141025-8D9D-4701-96E4-B3E71BE36BF4}" srcId="{F3032FCE-773E-41C2-96AF-E51286635657}" destId="{3EA0CEAF-33EE-4C7F-9D56-32F5A8126723}" srcOrd="0" destOrd="0" parTransId="{15F37C37-339C-43B5-B7B8-2909288F924B}" sibTransId="{13FE97CF-2136-4D23-B883-E2FEB0CBA46E}"/>
    <dgm:cxn modelId="{E1B54A27-6352-4601-9FD5-52AF49E0D4CC}" type="presOf" srcId="{D598275C-A264-427F-8317-78ADAF7BD767}" destId="{FF7C2AD6-F06E-495E-B18A-71694065E1F1}" srcOrd="0" destOrd="0" presId="urn:microsoft.com/office/officeart/2008/layout/CircleAccentTimeline"/>
    <dgm:cxn modelId="{B8EB5029-7A11-4580-A2DF-0D9FAD4466B3}" srcId="{11A356EA-E97D-45A2-9758-A8B8F1D13D7F}" destId="{9D61B7FB-E3ED-4CA1-9C39-4229CA860740}" srcOrd="0" destOrd="0" parTransId="{28309DFD-5232-42AA-A04C-C60BD4245B9E}" sibTransId="{D7CF575A-B5E6-4E0A-8F81-108860391226}"/>
    <dgm:cxn modelId="{319E102B-ABC2-451B-AE01-D3DD2BA231B6}" srcId="{11A356EA-E97D-45A2-9758-A8B8F1D13D7F}" destId="{12749784-A624-4C12-B8E1-80BA4988BE55}" srcOrd="1" destOrd="0" parTransId="{3FDE26AB-83DD-4DB4-9E47-DD59F8E6E5EB}" sibTransId="{60106C43-8825-43FE-A258-44722B76D84F}"/>
    <dgm:cxn modelId="{5EE8193E-D097-4EEB-B73D-6B445A10E171}" type="presOf" srcId="{00F78FE4-2E50-4BEF-8B55-DA5A496D2CC4}" destId="{6A1C371E-91AF-4447-AD0D-4E8308796E55}" srcOrd="0" destOrd="0" presId="urn:microsoft.com/office/officeart/2008/layout/CircleAccentTimeline"/>
    <dgm:cxn modelId="{F781BD4F-8343-4735-AA9F-C675FF0902E0}" srcId="{9D61B7FB-E3ED-4CA1-9C39-4229CA860740}" destId="{D598275C-A264-427F-8317-78ADAF7BD767}" srcOrd="0" destOrd="0" parTransId="{2000AC4F-E347-4E2F-BF83-29DA1FD24CED}" sibTransId="{AB7EB0C8-D109-497A-A8D7-0FAA0E363A91}"/>
    <dgm:cxn modelId="{D3F8F281-A146-4D32-A8E4-1788CAB27314}" type="presOf" srcId="{12749784-A624-4C12-B8E1-80BA4988BE55}" destId="{241A6A55-B5F4-4B17-95D0-1FC307881EE9}" srcOrd="0" destOrd="0" presId="urn:microsoft.com/office/officeart/2008/layout/CircleAccentTimeline"/>
    <dgm:cxn modelId="{E273588A-58F7-473F-90A1-F04C36ECD331}" type="presOf" srcId="{55CC4D67-D2E2-4D99-8892-82E9C03C8865}" destId="{A539913A-2FAF-4695-AB12-246038A3501C}" srcOrd="0" destOrd="0" presId="urn:microsoft.com/office/officeart/2008/layout/CircleAccentTimeline"/>
    <dgm:cxn modelId="{2C400DD2-9D08-4F62-B628-E9007192E54B}" srcId="{11A356EA-E97D-45A2-9758-A8B8F1D13D7F}" destId="{F3032FCE-773E-41C2-96AF-E51286635657}" srcOrd="2" destOrd="0" parTransId="{1C1F367A-916E-4F0C-964C-3F5A1BF218C6}" sibTransId="{5062BF2C-7D68-4C7D-881C-079BD0821E64}"/>
    <dgm:cxn modelId="{4545A4D2-11F5-4C9B-BAC6-5F2D83C72F00}" srcId="{9D61B7FB-E3ED-4CA1-9C39-4229CA860740}" destId="{55CC4D67-D2E2-4D99-8892-82E9C03C8865}" srcOrd="2" destOrd="0" parTransId="{3637D47C-3C52-46D0-962D-679913BD9C0D}" sibTransId="{20E2B00A-9877-41E5-B217-F2315C523A60}"/>
    <dgm:cxn modelId="{55D68AD3-A2E4-4396-9EB7-79C6985236B2}" type="presOf" srcId="{11A356EA-E97D-45A2-9758-A8B8F1D13D7F}" destId="{0EFB6773-66AC-4904-8D83-E555AFA26E3B}" srcOrd="0" destOrd="0" presId="urn:microsoft.com/office/officeart/2008/layout/CircleAccentTimeline"/>
    <dgm:cxn modelId="{059A0BD9-0CB8-42B1-BB73-2CCCEF21629B}" type="presOf" srcId="{F3032FCE-773E-41C2-96AF-E51286635657}" destId="{053B37CF-5BCA-442A-949D-5BC08F6FAA98}" srcOrd="0" destOrd="0" presId="urn:microsoft.com/office/officeart/2008/layout/CircleAccentTimeline"/>
    <dgm:cxn modelId="{78A70AE1-8E37-42F2-88F5-BF84AFF76DFD}" type="presOf" srcId="{9D61B7FB-E3ED-4CA1-9C39-4229CA860740}" destId="{B00C6C6B-F6B4-4049-B3E3-7FFC7CD52822}" srcOrd="0" destOrd="0" presId="urn:microsoft.com/office/officeart/2008/layout/CircleAccentTimeline"/>
    <dgm:cxn modelId="{3C9D52E5-6252-4B42-8CD4-2B9E22DA6871}" srcId="{12749784-A624-4C12-B8E1-80BA4988BE55}" destId="{00F78FE4-2E50-4BEF-8B55-DA5A496D2CC4}" srcOrd="0" destOrd="0" parTransId="{856CD68F-2F5E-45E5-B6D1-AAFE53D7C75F}" sibTransId="{54B57326-2309-45D4-B32D-652ADACBD260}"/>
    <dgm:cxn modelId="{87A1C4EE-9A77-44EB-9810-E8D8B41ACF63}" srcId="{12749784-A624-4C12-B8E1-80BA4988BE55}" destId="{FF81FD7D-5C4E-462C-BA0D-45642CF14F26}" srcOrd="1" destOrd="0" parTransId="{05001CA2-10C1-48F8-B6E0-162774F62F80}" sibTransId="{C001E147-B476-4D82-BB09-0B7ECC3BB5CF}"/>
    <dgm:cxn modelId="{2FC85DF8-FAB8-4651-9BB2-781226D3AB4A}" type="presOf" srcId="{FF81FD7D-5C4E-462C-BA0D-45642CF14F26}" destId="{136D5986-2128-4EC6-BE62-F070D82271A8}" srcOrd="0" destOrd="0" presId="urn:microsoft.com/office/officeart/2008/layout/CircleAccentTimeline"/>
    <dgm:cxn modelId="{371070FF-8351-483F-B879-699BAA8752F5}" srcId="{9D61B7FB-E3ED-4CA1-9C39-4229CA860740}" destId="{54A1A598-E4A0-4FE5-BEFD-747D7E314B69}" srcOrd="1" destOrd="0" parTransId="{9DDB4517-6F2D-41CC-9F92-A51E03B018E1}" sibTransId="{552DBCB7-FCAC-43ED-8C8B-446B4B16D60D}"/>
    <dgm:cxn modelId="{792F3322-961E-4465-8EE5-F539A54C4103}" type="presParOf" srcId="{0EFB6773-66AC-4904-8D83-E555AFA26E3B}" destId="{82255A1F-8F1F-4E14-BF2B-8C7A9566A5FA}" srcOrd="0" destOrd="0" presId="urn:microsoft.com/office/officeart/2008/layout/CircleAccentTimeline"/>
    <dgm:cxn modelId="{66B152FE-0D38-4FEA-87F8-DAB2DB9B452D}" type="presParOf" srcId="{82255A1F-8F1F-4E14-BF2B-8C7A9566A5FA}" destId="{9094FA21-6E92-441B-8C9F-52D734A65193}" srcOrd="0" destOrd="0" presId="urn:microsoft.com/office/officeart/2008/layout/CircleAccentTimeline"/>
    <dgm:cxn modelId="{FACD5444-1070-4374-93D2-992394AF3E68}" type="presParOf" srcId="{82255A1F-8F1F-4E14-BF2B-8C7A9566A5FA}" destId="{B00C6C6B-F6B4-4049-B3E3-7FFC7CD52822}" srcOrd="1" destOrd="0" presId="urn:microsoft.com/office/officeart/2008/layout/CircleAccentTimeline"/>
    <dgm:cxn modelId="{03CA2311-5228-4351-8C11-F2C8D13A6649}" type="presParOf" srcId="{82255A1F-8F1F-4E14-BF2B-8C7A9566A5FA}" destId="{FA1C6AFA-99C7-4032-B7EF-CE0B3D8757F6}" srcOrd="2" destOrd="0" presId="urn:microsoft.com/office/officeart/2008/layout/CircleAccentTimeline"/>
    <dgm:cxn modelId="{B123B1E0-CAB9-4E19-8647-6C2E360D7DBA}" type="presParOf" srcId="{0EFB6773-66AC-4904-8D83-E555AFA26E3B}" destId="{7C2BD2AA-7356-4229-B772-E9DE52729B32}" srcOrd="1" destOrd="0" presId="urn:microsoft.com/office/officeart/2008/layout/CircleAccentTimeline"/>
    <dgm:cxn modelId="{D1AEC982-0237-4858-9AB6-7A9508BF1CE1}" type="presParOf" srcId="{0EFB6773-66AC-4904-8D83-E555AFA26E3B}" destId="{ABF8444C-73AC-427A-A676-39F3B67FC07C}" srcOrd="2" destOrd="0" presId="urn:microsoft.com/office/officeart/2008/layout/CircleAccentTimeline"/>
    <dgm:cxn modelId="{CE40EE3F-9310-427F-81A7-7326BE173E1F}" type="presParOf" srcId="{0EFB6773-66AC-4904-8D83-E555AFA26E3B}" destId="{6864E324-BF2E-4F41-851E-7132FCB320FD}" srcOrd="3" destOrd="0" presId="urn:microsoft.com/office/officeart/2008/layout/CircleAccentTimeline"/>
    <dgm:cxn modelId="{FD9A6121-5005-428F-BE08-B2DD998DE3AA}" type="presParOf" srcId="{0EFB6773-66AC-4904-8D83-E555AFA26E3B}" destId="{280ECFE3-4FE2-4173-936F-7743FBFEBF12}" srcOrd="4" destOrd="0" presId="urn:microsoft.com/office/officeart/2008/layout/CircleAccentTimeline"/>
    <dgm:cxn modelId="{6835B11E-9E35-435C-B48F-DADE1067166D}" type="presParOf" srcId="{280ECFE3-4FE2-4173-936F-7743FBFEBF12}" destId="{E4D33CD8-13F9-45F3-B19D-D4C75FD41E93}" srcOrd="0" destOrd="0" presId="urn:microsoft.com/office/officeart/2008/layout/CircleAccentTimeline"/>
    <dgm:cxn modelId="{038FB3E9-4C6D-4830-AB98-10BA45AFC4A0}" type="presParOf" srcId="{280ECFE3-4FE2-4173-936F-7743FBFEBF12}" destId="{FF7C2AD6-F06E-495E-B18A-71694065E1F1}" srcOrd="1" destOrd="0" presId="urn:microsoft.com/office/officeart/2008/layout/CircleAccentTimeline"/>
    <dgm:cxn modelId="{339E4016-23DA-4C83-AD3D-D3A0C35EA0B8}" type="presParOf" srcId="{280ECFE3-4FE2-4173-936F-7743FBFEBF12}" destId="{BB248908-9D96-4712-BD7C-D34657635399}" srcOrd="2" destOrd="0" presId="urn:microsoft.com/office/officeart/2008/layout/CircleAccentTimeline"/>
    <dgm:cxn modelId="{E87F7994-4A32-426C-AA25-ADB03503CD8F}" type="presParOf" srcId="{0EFB6773-66AC-4904-8D83-E555AFA26E3B}" destId="{695D9801-D22E-4F2B-8A8F-50134D36EED1}" srcOrd="5" destOrd="0" presId="urn:microsoft.com/office/officeart/2008/layout/CircleAccentTimeline"/>
    <dgm:cxn modelId="{1ECEBB44-478C-4A52-98A4-851485F33867}" type="presParOf" srcId="{0EFB6773-66AC-4904-8D83-E555AFA26E3B}" destId="{7F97BDAC-E2FD-4E63-AA26-74B9C254D98D}" srcOrd="6" destOrd="0" presId="urn:microsoft.com/office/officeart/2008/layout/CircleAccentTimeline"/>
    <dgm:cxn modelId="{45EBE438-AE33-4214-847A-1F379091BE45}" type="presParOf" srcId="{0EFB6773-66AC-4904-8D83-E555AFA26E3B}" destId="{E5E02041-40DD-49FB-A6CF-1D618EF6661B}" srcOrd="7" destOrd="0" presId="urn:microsoft.com/office/officeart/2008/layout/CircleAccentTimeline"/>
    <dgm:cxn modelId="{73470C53-24EC-44F3-B65B-CDFFBB73E775}" type="presParOf" srcId="{0EFB6773-66AC-4904-8D83-E555AFA26E3B}" destId="{A477B782-454B-4046-855F-D15EA9D5FC01}" srcOrd="8" destOrd="0" presId="urn:microsoft.com/office/officeart/2008/layout/CircleAccentTimeline"/>
    <dgm:cxn modelId="{C3C91A9C-2B82-4EE6-9809-2AA74B15C613}" type="presParOf" srcId="{A477B782-454B-4046-855F-D15EA9D5FC01}" destId="{20EDCF62-ECF3-49B7-A947-063D93C223C6}" srcOrd="0" destOrd="0" presId="urn:microsoft.com/office/officeart/2008/layout/CircleAccentTimeline"/>
    <dgm:cxn modelId="{8950B5E5-B2F0-43C6-9746-B38B177E029F}" type="presParOf" srcId="{A477B782-454B-4046-855F-D15EA9D5FC01}" destId="{0D2127CC-8202-46E5-B4F6-0BA25F4FC865}" srcOrd="1" destOrd="0" presId="urn:microsoft.com/office/officeart/2008/layout/CircleAccentTimeline"/>
    <dgm:cxn modelId="{93366EC7-2895-4B86-8182-62ECF346D56A}" type="presParOf" srcId="{A477B782-454B-4046-855F-D15EA9D5FC01}" destId="{BDAE6568-F900-4FC2-811A-BD397A9CA778}" srcOrd="2" destOrd="0" presId="urn:microsoft.com/office/officeart/2008/layout/CircleAccentTimeline"/>
    <dgm:cxn modelId="{B3CF7CDC-4332-497D-9909-CE90371E43ED}" type="presParOf" srcId="{0EFB6773-66AC-4904-8D83-E555AFA26E3B}" destId="{168918C2-8475-47A4-8F0C-9DFF81B65540}" srcOrd="9" destOrd="0" presId="urn:microsoft.com/office/officeart/2008/layout/CircleAccentTimeline"/>
    <dgm:cxn modelId="{58783CFC-9EED-4706-810D-BF91BCA94BDB}" type="presParOf" srcId="{0EFB6773-66AC-4904-8D83-E555AFA26E3B}" destId="{1237432F-09EA-4EF0-ADAF-9CEFD92FE2CF}" srcOrd="10" destOrd="0" presId="urn:microsoft.com/office/officeart/2008/layout/CircleAccentTimeline"/>
    <dgm:cxn modelId="{EFC1FF83-70BE-4F08-B279-DC049828BEA6}" type="presParOf" srcId="{0EFB6773-66AC-4904-8D83-E555AFA26E3B}" destId="{D08628EE-9E2F-4AB8-974B-50E98DA63B2D}" srcOrd="11" destOrd="0" presId="urn:microsoft.com/office/officeart/2008/layout/CircleAccentTimeline"/>
    <dgm:cxn modelId="{2DF96CBF-68FB-4CA8-8467-090CF5CD1058}" type="presParOf" srcId="{0EFB6773-66AC-4904-8D83-E555AFA26E3B}" destId="{4C428E38-09EF-4E7E-B5EA-E6C6822C8CEA}" srcOrd="12" destOrd="0" presId="urn:microsoft.com/office/officeart/2008/layout/CircleAccentTimeline"/>
    <dgm:cxn modelId="{1FB9127A-2D98-4854-9683-E146ED4020F3}" type="presParOf" srcId="{4C428E38-09EF-4E7E-B5EA-E6C6822C8CEA}" destId="{A3DC1A6D-DB22-4631-A0F0-70909BA800F4}" srcOrd="0" destOrd="0" presId="urn:microsoft.com/office/officeart/2008/layout/CircleAccentTimeline"/>
    <dgm:cxn modelId="{D8839B4E-9179-42B5-99C9-2E9A286DFFE5}" type="presParOf" srcId="{4C428E38-09EF-4E7E-B5EA-E6C6822C8CEA}" destId="{A539913A-2FAF-4695-AB12-246038A3501C}" srcOrd="1" destOrd="0" presId="urn:microsoft.com/office/officeart/2008/layout/CircleAccentTimeline"/>
    <dgm:cxn modelId="{CCCE91F9-A48D-4EA1-A6E4-715395D317BA}" type="presParOf" srcId="{4C428E38-09EF-4E7E-B5EA-E6C6822C8CEA}" destId="{F9A010F6-1752-4796-B13C-5F01C5542EC5}" srcOrd="2" destOrd="0" presId="urn:microsoft.com/office/officeart/2008/layout/CircleAccentTimeline"/>
    <dgm:cxn modelId="{060813F1-8C7D-4403-9252-F6CF931F5BE1}" type="presParOf" srcId="{0EFB6773-66AC-4904-8D83-E555AFA26E3B}" destId="{4F2AF194-E4FE-494C-91FA-D7509A4D1BDB}" srcOrd="13" destOrd="0" presId="urn:microsoft.com/office/officeart/2008/layout/CircleAccentTimeline"/>
    <dgm:cxn modelId="{07004BB0-489A-4C06-88DA-6BF4824B8318}" type="presParOf" srcId="{0EFB6773-66AC-4904-8D83-E555AFA26E3B}" destId="{FEC4AA28-FA58-49AD-A7E4-A4F6BC9CC68F}" srcOrd="14" destOrd="0" presId="urn:microsoft.com/office/officeart/2008/layout/CircleAccentTimeline"/>
    <dgm:cxn modelId="{DFD0C174-932B-4BF3-A39C-086B3B6AF159}" type="presParOf" srcId="{0EFB6773-66AC-4904-8D83-E555AFA26E3B}" destId="{343E01D8-8608-4749-BA70-7EDEDC2493A5}" srcOrd="15" destOrd="0" presId="urn:microsoft.com/office/officeart/2008/layout/CircleAccentTimeline"/>
    <dgm:cxn modelId="{FE2821D7-B971-498D-992B-6E4AD04310FD}" type="presParOf" srcId="{343E01D8-8608-4749-BA70-7EDEDC2493A5}" destId="{5C522835-6051-478E-93C2-1B65DBE37A20}" srcOrd="0" destOrd="0" presId="urn:microsoft.com/office/officeart/2008/layout/CircleAccentTimeline"/>
    <dgm:cxn modelId="{BD296321-34EB-496F-9A59-D0A28CA59707}" type="presParOf" srcId="{343E01D8-8608-4749-BA70-7EDEDC2493A5}" destId="{241A6A55-B5F4-4B17-95D0-1FC307881EE9}" srcOrd="1" destOrd="0" presId="urn:microsoft.com/office/officeart/2008/layout/CircleAccentTimeline"/>
    <dgm:cxn modelId="{F8B766BA-2671-4724-84AE-B8CC84644BCB}" type="presParOf" srcId="{343E01D8-8608-4749-BA70-7EDEDC2493A5}" destId="{4210BB7E-4D10-4629-A2BC-3B92DA6D3430}" srcOrd="2" destOrd="0" presId="urn:microsoft.com/office/officeart/2008/layout/CircleAccentTimeline"/>
    <dgm:cxn modelId="{A5F91CA6-7952-44DB-A431-2C71BFC4A10D}" type="presParOf" srcId="{0EFB6773-66AC-4904-8D83-E555AFA26E3B}" destId="{AA2C50B3-7EAB-4CEA-9FE7-E2EFE628EBBE}" srcOrd="16" destOrd="0" presId="urn:microsoft.com/office/officeart/2008/layout/CircleAccentTimeline"/>
    <dgm:cxn modelId="{820F1224-8FFF-4DE2-87E7-4CDF197DA5E8}" type="presParOf" srcId="{0EFB6773-66AC-4904-8D83-E555AFA26E3B}" destId="{5E229419-7F93-481C-A96B-642B277B6302}" srcOrd="17" destOrd="0" presId="urn:microsoft.com/office/officeart/2008/layout/CircleAccentTimeline"/>
    <dgm:cxn modelId="{EC25B5D1-A2CD-417D-950E-00C098C99AFC}" type="presParOf" srcId="{0EFB6773-66AC-4904-8D83-E555AFA26E3B}" destId="{632CA4C0-AEDF-40AE-88EA-66979EE6BCD2}" srcOrd="18" destOrd="0" presId="urn:microsoft.com/office/officeart/2008/layout/CircleAccentTimeline"/>
    <dgm:cxn modelId="{88208A47-66EE-4D31-9B43-62C552C182F8}" type="presParOf" srcId="{0EFB6773-66AC-4904-8D83-E555AFA26E3B}" destId="{58685AE6-5FA1-4D7B-8017-1CEDAF77914D}" srcOrd="19" destOrd="0" presId="urn:microsoft.com/office/officeart/2008/layout/CircleAccentTimeline"/>
    <dgm:cxn modelId="{E6C345AB-ADC3-4525-BAC8-F1029BE974E2}" type="presParOf" srcId="{58685AE6-5FA1-4D7B-8017-1CEDAF77914D}" destId="{25A57590-8647-4C3B-9936-CBAD56C181B4}" srcOrd="0" destOrd="0" presId="urn:microsoft.com/office/officeart/2008/layout/CircleAccentTimeline"/>
    <dgm:cxn modelId="{DB19EBD6-F9A9-44D8-BA06-C5E4197E354C}" type="presParOf" srcId="{58685AE6-5FA1-4D7B-8017-1CEDAF77914D}" destId="{6A1C371E-91AF-4447-AD0D-4E8308796E55}" srcOrd="1" destOrd="0" presId="urn:microsoft.com/office/officeart/2008/layout/CircleAccentTimeline"/>
    <dgm:cxn modelId="{D4DE0649-FFD4-4723-9755-F4CAEA1C45BF}" type="presParOf" srcId="{58685AE6-5FA1-4D7B-8017-1CEDAF77914D}" destId="{A654F903-C2DA-41DF-8398-BE45BD9C96C5}" srcOrd="2" destOrd="0" presId="urn:microsoft.com/office/officeart/2008/layout/CircleAccentTimeline"/>
    <dgm:cxn modelId="{607EF164-872F-4CE1-B72E-00E21FB62CDD}" type="presParOf" srcId="{0EFB6773-66AC-4904-8D83-E555AFA26E3B}" destId="{4AA4239B-D2F0-4C5E-92D0-4F9F2E1ED320}" srcOrd="20" destOrd="0" presId="urn:microsoft.com/office/officeart/2008/layout/CircleAccentTimeline"/>
    <dgm:cxn modelId="{4D3DF1B3-8EF8-4046-A5EC-9A7A320044D9}" type="presParOf" srcId="{0EFB6773-66AC-4904-8D83-E555AFA26E3B}" destId="{0DC40140-E2A6-40C2-ACC2-52856001EAA5}" srcOrd="21" destOrd="0" presId="urn:microsoft.com/office/officeart/2008/layout/CircleAccentTimeline"/>
    <dgm:cxn modelId="{6FA70203-AE42-4926-B90A-B78B44EED0C4}" type="presParOf" srcId="{0EFB6773-66AC-4904-8D83-E555AFA26E3B}" destId="{676E56AF-AD61-4814-B714-FD8C67CA1212}" srcOrd="22" destOrd="0" presId="urn:microsoft.com/office/officeart/2008/layout/CircleAccentTimeline"/>
    <dgm:cxn modelId="{AD528EA2-7FEC-43EA-A45F-17DF42D25C81}" type="presParOf" srcId="{0EFB6773-66AC-4904-8D83-E555AFA26E3B}" destId="{E43CFA3C-ED81-4384-80AE-7505E2A1DBFF}" srcOrd="23" destOrd="0" presId="urn:microsoft.com/office/officeart/2008/layout/CircleAccentTimeline"/>
    <dgm:cxn modelId="{0DBBAB2F-32D0-4DE2-99E1-C8F3BA2B5D9B}" type="presParOf" srcId="{E43CFA3C-ED81-4384-80AE-7505E2A1DBFF}" destId="{A02E959B-411E-4C1F-8F26-514705971A1A}" srcOrd="0" destOrd="0" presId="urn:microsoft.com/office/officeart/2008/layout/CircleAccentTimeline"/>
    <dgm:cxn modelId="{F50097CD-7549-4039-B124-2CCE5B8AB686}" type="presParOf" srcId="{E43CFA3C-ED81-4384-80AE-7505E2A1DBFF}" destId="{136D5986-2128-4EC6-BE62-F070D82271A8}" srcOrd="1" destOrd="0" presId="urn:microsoft.com/office/officeart/2008/layout/CircleAccentTimeline"/>
    <dgm:cxn modelId="{CF678FF0-4F07-4C62-830C-67F3386FADD4}" type="presParOf" srcId="{E43CFA3C-ED81-4384-80AE-7505E2A1DBFF}" destId="{5E2D2A9F-C2E1-4BEF-9A90-A4C4423A7A86}" srcOrd="2" destOrd="0" presId="urn:microsoft.com/office/officeart/2008/layout/CircleAccentTimeline"/>
    <dgm:cxn modelId="{B6AFB644-DDB3-4501-8895-4F06E7F2B689}" type="presParOf" srcId="{0EFB6773-66AC-4904-8D83-E555AFA26E3B}" destId="{CFC66794-08DD-487B-A5EC-E264804067E8}" srcOrd="24" destOrd="0" presId="urn:microsoft.com/office/officeart/2008/layout/CircleAccentTimeline"/>
    <dgm:cxn modelId="{EC784F42-C004-48D4-80E9-D66BE4975CF9}" type="presParOf" srcId="{0EFB6773-66AC-4904-8D83-E555AFA26E3B}" destId="{00419D66-974B-440C-A3AB-A821201332FA}" srcOrd="25" destOrd="0" presId="urn:microsoft.com/office/officeart/2008/layout/CircleAccentTimeline"/>
    <dgm:cxn modelId="{094B1806-0B77-461B-8E49-0182EF6885A0}" type="presParOf" srcId="{0EFB6773-66AC-4904-8D83-E555AFA26E3B}" destId="{AAC9234D-4AB9-4DB8-B2BD-F9F9CCDC7FF5}" srcOrd="26" destOrd="0" presId="urn:microsoft.com/office/officeart/2008/layout/CircleAccentTimeline"/>
    <dgm:cxn modelId="{67A0A1AA-5D01-48DF-91B8-46C80602F5C4}" type="presParOf" srcId="{AAC9234D-4AB9-4DB8-B2BD-F9F9CCDC7FF5}" destId="{8474D242-1073-4BBC-A41D-A99C9F313A31}" srcOrd="0" destOrd="0" presId="urn:microsoft.com/office/officeart/2008/layout/CircleAccentTimeline"/>
    <dgm:cxn modelId="{84AD19F1-FA8B-49DD-9710-1E93694C99D9}" type="presParOf" srcId="{AAC9234D-4AB9-4DB8-B2BD-F9F9CCDC7FF5}" destId="{053B37CF-5BCA-442A-949D-5BC08F6FAA98}" srcOrd="1" destOrd="0" presId="urn:microsoft.com/office/officeart/2008/layout/CircleAccentTimeline"/>
    <dgm:cxn modelId="{4BE72CE1-2A3B-495C-89AA-BD7A71294044}" type="presParOf" srcId="{AAC9234D-4AB9-4DB8-B2BD-F9F9CCDC7FF5}" destId="{5D2B9F86-BBF9-48D2-89DE-A74FD3F54A5B}" srcOrd="2" destOrd="0" presId="urn:microsoft.com/office/officeart/2008/layout/CircleAccentTimeline"/>
    <dgm:cxn modelId="{61F57463-F05D-40AA-8071-07AB2AE7E683}" type="presParOf" srcId="{0EFB6773-66AC-4904-8D83-E555AFA26E3B}" destId="{3DB58462-673B-44D7-ADC7-0ED2531D45AF}" srcOrd="27" destOrd="0" presId="urn:microsoft.com/office/officeart/2008/layout/CircleAccentTimeline"/>
    <dgm:cxn modelId="{5FB19E8F-8DE3-4C60-B6FE-FE77E0793702}" type="presParOf" srcId="{0EFB6773-66AC-4904-8D83-E555AFA26E3B}" destId="{8644F183-2D10-4D66-BA1C-4888B4C121E9}" srcOrd="28" destOrd="0" presId="urn:microsoft.com/office/officeart/2008/layout/CircleAccentTimeline"/>
    <dgm:cxn modelId="{C4592FF4-B2F7-44AF-B155-3699E90F4EDB}" type="presParOf" srcId="{0EFB6773-66AC-4904-8D83-E555AFA26E3B}" destId="{9F84EF67-9FB1-4B52-B0BE-A3A9AC9BE84E}" srcOrd="29" destOrd="0" presId="urn:microsoft.com/office/officeart/2008/layout/CircleAccentTimeline"/>
    <dgm:cxn modelId="{713EA0F4-8859-4BB4-9DF1-7A2142168B16}" type="presParOf" srcId="{0EFB6773-66AC-4904-8D83-E555AFA26E3B}" destId="{7DD5C477-B3B2-459E-9C18-48EC1A45F014}" srcOrd="30" destOrd="0" presId="urn:microsoft.com/office/officeart/2008/layout/CircleAccentTimeline"/>
    <dgm:cxn modelId="{784BB3C5-9339-4916-BB05-1290213FBBA6}" type="presParOf" srcId="{7DD5C477-B3B2-459E-9C18-48EC1A45F014}" destId="{1ACB27CE-16A4-47A0-B1B3-A75D6BC0E8C2}" srcOrd="0" destOrd="0" presId="urn:microsoft.com/office/officeart/2008/layout/CircleAccentTimeline"/>
    <dgm:cxn modelId="{D10688E7-2430-4E91-9686-F5E1AAE61A7C}" type="presParOf" srcId="{7DD5C477-B3B2-459E-9C18-48EC1A45F014}" destId="{2FE4A122-15FA-4CC1-95A1-1D87DD710C63}" srcOrd="1" destOrd="0" presId="urn:microsoft.com/office/officeart/2008/layout/CircleAccentTimeline"/>
    <dgm:cxn modelId="{53BE9956-4BF2-45EF-BEBF-3609E0EF84C3}" type="presParOf" srcId="{7DD5C477-B3B2-459E-9C18-48EC1A45F014}" destId="{1E4B3D3F-DBB4-4E09-B7A1-EF447B6D5E90}" srcOrd="2" destOrd="0" presId="urn:microsoft.com/office/officeart/2008/layout/CircleAccentTimeline"/>
    <dgm:cxn modelId="{2B62283D-AE20-4D17-95CF-96AFD3A0343A}" type="presParOf" srcId="{0EFB6773-66AC-4904-8D83-E555AFA26E3B}" destId="{CBDB149C-C62A-40DA-B58F-486D28B425C2}" srcOrd="31" destOrd="0" presId="urn:microsoft.com/office/officeart/2008/layout/CircleAccentTimeline"/>
    <dgm:cxn modelId="{22F1315C-A306-43B9-982D-2C38F229AA2E}" type="presParOf" srcId="{0EFB6773-66AC-4904-8D83-E555AFA26E3B}" destId="{022893D3-4259-4E3C-AE90-2FBAD5E8644E}" srcOrd="3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8F4BF2-4A7E-4009-A738-ECACEF691D08}" type="doc">
      <dgm:prSet loTypeId="urn:microsoft.com/office/officeart/2005/8/layout/venn2" loCatId="relationship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6C8C54F-D9AA-4848-A010-0BAE4D01A49B}">
      <dgm:prSet phldrT="[Text]"/>
      <dgm:spPr>
        <a:solidFill>
          <a:srgbClr val="D1493B"/>
        </a:solidFill>
        <a:effectLst/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CAB547EF-E6F1-498C-9EEC-47CCDDD04707}" type="parTrans" cxnId="{0DCCC804-31FF-4573-A6CA-5F5255BCA2C6}">
      <dgm:prSet/>
      <dgm:spPr/>
      <dgm:t>
        <a:bodyPr/>
        <a:lstStyle/>
        <a:p>
          <a:endParaRPr lang="en-US" b="1"/>
        </a:p>
      </dgm:t>
    </dgm:pt>
    <dgm:pt modelId="{AF989992-899A-4358-939B-F9A317DB71F0}" type="sibTrans" cxnId="{0DCCC804-31FF-4573-A6CA-5F5255BCA2C6}">
      <dgm:prSet/>
      <dgm:spPr/>
      <dgm:t>
        <a:bodyPr/>
        <a:lstStyle/>
        <a:p>
          <a:endParaRPr lang="en-US" b="1"/>
        </a:p>
      </dgm:t>
    </dgm:pt>
    <dgm:pt modelId="{CC849DF2-E712-4D15-81C6-4DBFCBE023D1}">
      <dgm:prSet phldrT="[Text]"/>
      <dgm:spPr>
        <a:solidFill>
          <a:schemeClr val="tx1">
            <a:lumMod val="50000"/>
            <a:lumOff val="50000"/>
          </a:schemeClr>
        </a:solidFill>
        <a:effectLst/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B577F0C0-3A39-44D5-BBEF-EA7FE8DD9220}" type="parTrans" cxnId="{4BEBD23A-4FE7-4745-9FBB-7A966A3DD810}">
      <dgm:prSet/>
      <dgm:spPr/>
      <dgm:t>
        <a:bodyPr/>
        <a:lstStyle/>
        <a:p>
          <a:endParaRPr lang="en-US" b="1"/>
        </a:p>
      </dgm:t>
    </dgm:pt>
    <dgm:pt modelId="{909B8394-6742-4B4E-94D9-679342473009}" type="sibTrans" cxnId="{4BEBD23A-4FE7-4745-9FBB-7A966A3DD810}">
      <dgm:prSet/>
      <dgm:spPr/>
      <dgm:t>
        <a:bodyPr/>
        <a:lstStyle/>
        <a:p>
          <a:endParaRPr lang="en-US" b="1"/>
        </a:p>
      </dgm:t>
    </dgm:pt>
    <dgm:pt modelId="{4CFB7970-9B1D-40D7-9582-67C5DA03196F}">
      <dgm:prSet phldrT="[Text]"/>
      <dgm:spPr>
        <a:solidFill>
          <a:schemeClr val="bg1">
            <a:lumMod val="75000"/>
          </a:schemeClr>
        </a:solidFill>
        <a:effectLst/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FBAB25AF-576B-477D-9064-B7AFF6C47504}" type="parTrans" cxnId="{088396CC-426A-4F74-8F77-B5D852009993}">
      <dgm:prSet/>
      <dgm:spPr/>
      <dgm:t>
        <a:bodyPr/>
        <a:lstStyle/>
        <a:p>
          <a:endParaRPr lang="en-US" b="1"/>
        </a:p>
      </dgm:t>
    </dgm:pt>
    <dgm:pt modelId="{62119D3A-E40D-49AA-9DC8-5C284AA1BDCD}" type="sibTrans" cxnId="{088396CC-426A-4F74-8F77-B5D852009993}">
      <dgm:prSet/>
      <dgm:spPr/>
      <dgm:t>
        <a:bodyPr/>
        <a:lstStyle/>
        <a:p>
          <a:endParaRPr lang="en-US" b="1"/>
        </a:p>
      </dgm:t>
    </dgm:pt>
    <dgm:pt modelId="{593C28C7-E003-4C43-AB37-0531851F47D2}">
      <dgm:prSet phldrT="[Text]"/>
      <dgm:spPr>
        <a:solidFill>
          <a:srgbClr val="D1493B"/>
        </a:solidFill>
        <a:effectLst/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Vimeo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08F79210-A5E0-4DBF-8E40-57E9A909665F}" type="parTrans" cxnId="{8FD4227F-AB60-46AE-BF8D-13D248A96F8C}">
      <dgm:prSet/>
      <dgm:spPr/>
      <dgm:t>
        <a:bodyPr/>
        <a:lstStyle/>
        <a:p>
          <a:endParaRPr lang="en-US" b="1"/>
        </a:p>
      </dgm:t>
    </dgm:pt>
    <dgm:pt modelId="{A2587DF1-626D-4606-9AF7-179B1290CC25}" type="sibTrans" cxnId="{8FD4227F-AB60-46AE-BF8D-13D248A96F8C}">
      <dgm:prSet/>
      <dgm:spPr/>
      <dgm:t>
        <a:bodyPr/>
        <a:lstStyle/>
        <a:p>
          <a:endParaRPr lang="en-US" b="1"/>
        </a:p>
      </dgm:t>
    </dgm:pt>
    <dgm:pt modelId="{5C65F3F1-9DD9-4489-AE1E-1A71F031B1AF}" type="pres">
      <dgm:prSet presAssocID="{4F8F4BF2-4A7E-4009-A738-ECACEF691D08}" presName="Name0" presStyleCnt="0">
        <dgm:presLayoutVars>
          <dgm:chMax val="7"/>
          <dgm:resizeHandles val="exact"/>
        </dgm:presLayoutVars>
      </dgm:prSet>
      <dgm:spPr/>
    </dgm:pt>
    <dgm:pt modelId="{C0AE28D9-7891-4001-9059-FC4DC770C09D}" type="pres">
      <dgm:prSet presAssocID="{4F8F4BF2-4A7E-4009-A738-ECACEF691D08}" presName="comp1" presStyleCnt="0"/>
      <dgm:spPr/>
    </dgm:pt>
    <dgm:pt modelId="{3504DB31-4071-4520-B3A6-42C90A444DFA}" type="pres">
      <dgm:prSet presAssocID="{4F8F4BF2-4A7E-4009-A738-ECACEF691D08}" presName="circle1" presStyleLbl="node1" presStyleIdx="0" presStyleCnt="4"/>
      <dgm:spPr/>
    </dgm:pt>
    <dgm:pt modelId="{120ED71F-D018-4C48-BACF-6D9F8B3431F7}" type="pres">
      <dgm:prSet presAssocID="{4F8F4BF2-4A7E-4009-A738-ECACEF691D08}" presName="c1text" presStyleLbl="node1" presStyleIdx="0" presStyleCnt="4">
        <dgm:presLayoutVars>
          <dgm:bulletEnabled val="1"/>
        </dgm:presLayoutVars>
      </dgm:prSet>
      <dgm:spPr/>
    </dgm:pt>
    <dgm:pt modelId="{B2F7AA10-89D5-4F88-94C4-AE23CB823140}" type="pres">
      <dgm:prSet presAssocID="{4F8F4BF2-4A7E-4009-A738-ECACEF691D08}" presName="comp2" presStyleCnt="0"/>
      <dgm:spPr/>
    </dgm:pt>
    <dgm:pt modelId="{38AED138-7E9F-4D17-8C00-1A54A0157ACD}" type="pres">
      <dgm:prSet presAssocID="{4F8F4BF2-4A7E-4009-A738-ECACEF691D08}" presName="circle2" presStyleLbl="node1" presStyleIdx="1" presStyleCnt="4"/>
      <dgm:spPr/>
    </dgm:pt>
    <dgm:pt modelId="{ED106CF3-74FD-479B-A5C8-DE44EFA0C645}" type="pres">
      <dgm:prSet presAssocID="{4F8F4BF2-4A7E-4009-A738-ECACEF691D08}" presName="c2text" presStyleLbl="node1" presStyleIdx="1" presStyleCnt="4">
        <dgm:presLayoutVars>
          <dgm:bulletEnabled val="1"/>
        </dgm:presLayoutVars>
      </dgm:prSet>
      <dgm:spPr/>
    </dgm:pt>
    <dgm:pt modelId="{52A67DB2-5701-4ADE-A8E2-A5811E809E7F}" type="pres">
      <dgm:prSet presAssocID="{4F8F4BF2-4A7E-4009-A738-ECACEF691D08}" presName="comp3" presStyleCnt="0"/>
      <dgm:spPr/>
    </dgm:pt>
    <dgm:pt modelId="{E300FB00-4B93-4E94-A78E-AD9F281E080B}" type="pres">
      <dgm:prSet presAssocID="{4F8F4BF2-4A7E-4009-A738-ECACEF691D08}" presName="circle3" presStyleLbl="node1" presStyleIdx="2" presStyleCnt="4"/>
      <dgm:spPr/>
    </dgm:pt>
    <dgm:pt modelId="{C8D99C8A-7313-40E8-80E4-AB7F5CA881B2}" type="pres">
      <dgm:prSet presAssocID="{4F8F4BF2-4A7E-4009-A738-ECACEF691D08}" presName="c3text" presStyleLbl="node1" presStyleIdx="2" presStyleCnt="4">
        <dgm:presLayoutVars>
          <dgm:bulletEnabled val="1"/>
        </dgm:presLayoutVars>
      </dgm:prSet>
      <dgm:spPr/>
    </dgm:pt>
    <dgm:pt modelId="{304EE5A6-2A5C-4324-8970-D56856AFCB13}" type="pres">
      <dgm:prSet presAssocID="{4F8F4BF2-4A7E-4009-A738-ECACEF691D08}" presName="comp4" presStyleCnt="0"/>
      <dgm:spPr/>
    </dgm:pt>
    <dgm:pt modelId="{73D34EB8-FAC1-4145-AA07-B146152380FE}" type="pres">
      <dgm:prSet presAssocID="{4F8F4BF2-4A7E-4009-A738-ECACEF691D08}" presName="circle4" presStyleLbl="node1" presStyleIdx="3" presStyleCnt="4"/>
      <dgm:spPr/>
    </dgm:pt>
    <dgm:pt modelId="{11A6A0B2-2AEA-4124-A192-F6C7833AB861}" type="pres">
      <dgm:prSet presAssocID="{4F8F4BF2-4A7E-4009-A738-ECACEF691D08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DCCC804-31FF-4573-A6CA-5F5255BCA2C6}" srcId="{4F8F4BF2-4A7E-4009-A738-ECACEF691D08}" destId="{D6C8C54F-D9AA-4848-A010-0BAE4D01A49B}" srcOrd="0" destOrd="0" parTransId="{CAB547EF-E6F1-498C-9EEC-47CCDDD04707}" sibTransId="{AF989992-899A-4358-939B-F9A317DB71F0}"/>
    <dgm:cxn modelId="{8E961811-8812-48A2-9EE6-655361747E6B}" type="presOf" srcId="{593C28C7-E003-4C43-AB37-0531851F47D2}" destId="{73D34EB8-FAC1-4145-AA07-B146152380FE}" srcOrd="0" destOrd="0" presId="urn:microsoft.com/office/officeart/2005/8/layout/venn2"/>
    <dgm:cxn modelId="{81328020-A283-4237-B385-2D0AA062609E}" type="presOf" srcId="{D6C8C54F-D9AA-4848-A010-0BAE4D01A49B}" destId="{3504DB31-4071-4520-B3A6-42C90A444DFA}" srcOrd="0" destOrd="0" presId="urn:microsoft.com/office/officeart/2005/8/layout/venn2"/>
    <dgm:cxn modelId="{7CDFCB20-5E93-42B4-9D27-5DC88534CE18}" type="presOf" srcId="{593C28C7-E003-4C43-AB37-0531851F47D2}" destId="{11A6A0B2-2AEA-4124-A192-F6C7833AB861}" srcOrd="1" destOrd="0" presId="urn:microsoft.com/office/officeart/2005/8/layout/venn2"/>
    <dgm:cxn modelId="{77C6CF30-DF19-4B5A-B081-15889723CAA9}" type="presOf" srcId="{4F8F4BF2-4A7E-4009-A738-ECACEF691D08}" destId="{5C65F3F1-9DD9-4489-AE1E-1A71F031B1AF}" srcOrd="0" destOrd="0" presId="urn:microsoft.com/office/officeart/2005/8/layout/venn2"/>
    <dgm:cxn modelId="{60837E34-5308-41CE-BA82-5A267F869D02}" type="presOf" srcId="{CC849DF2-E712-4D15-81C6-4DBFCBE023D1}" destId="{ED106CF3-74FD-479B-A5C8-DE44EFA0C645}" srcOrd="1" destOrd="0" presId="urn:microsoft.com/office/officeart/2005/8/layout/venn2"/>
    <dgm:cxn modelId="{4BEBD23A-4FE7-4745-9FBB-7A966A3DD810}" srcId="{4F8F4BF2-4A7E-4009-A738-ECACEF691D08}" destId="{CC849DF2-E712-4D15-81C6-4DBFCBE023D1}" srcOrd="1" destOrd="0" parTransId="{B577F0C0-3A39-44D5-BBEF-EA7FE8DD9220}" sibTransId="{909B8394-6742-4B4E-94D9-679342473009}"/>
    <dgm:cxn modelId="{2C175645-AA69-4163-95FC-4956644520DE}" type="presOf" srcId="{4CFB7970-9B1D-40D7-9582-67C5DA03196F}" destId="{E300FB00-4B93-4E94-A78E-AD9F281E080B}" srcOrd="0" destOrd="0" presId="urn:microsoft.com/office/officeart/2005/8/layout/venn2"/>
    <dgm:cxn modelId="{7F73F357-87EE-4818-8A91-0FA5506FF6C5}" type="presOf" srcId="{CC849DF2-E712-4D15-81C6-4DBFCBE023D1}" destId="{38AED138-7E9F-4D17-8C00-1A54A0157ACD}" srcOrd="0" destOrd="0" presId="urn:microsoft.com/office/officeart/2005/8/layout/venn2"/>
    <dgm:cxn modelId="{8FD4227F-AB60-46AE-BF8D-13D248A96F8C}" srcId="{4F8F4BF2-4A7E-4009-A738-ECACEF691D08}" destId="{593C28C7-E003-4C43-AB37-0531851F47D2}" srcOrd="3" destOrd="0" parTransId="{08F79210-A5E0-4DBF-8E40-57E9A909665F}" sibTransId="{A2587DF1-626D-4606-9AF7-179B1290CC25}"/>
    <dgm:cxn modelId="{00DEFFC1-12A8-4BED-A960-CC2FB1AD7CB1}" type="presOf" srcId="{4CFB7970-9B1D-40D7-9582-67C5DA03196F}" destId="{C8D99C8A-7313-40E8-80E4-AB7F5CA881B2}" srcOrd="1" destOrd="0" presId="urn:microsoft.com/office/officeart/2005/8/layout/venn2"/>
    <dgm:cxn modelId="{088396CC-426A-4F74-8F77-B5D852009993}" srcId="{4F8F4BF2-4A7E-4009-A738-ECACEF691D08}" destId="{4CFB7970-9B1D-40D7-9582-67C5DA03196F}" srcOrd="2" destOrd="0" parTransId="{FBAB25AF-576B-477D-9064-B7AFF6C47504}" sibTransId="{62119D3A-E40D-49AA-9DC8-5C284AA1BDCD}"/>
    <dgm:cxn modelId="{CEF70CDF-25F0-4F49-ACA9-D8F8089AC992}" type="presOf" srcId="{D6C8C54F-D9AA-4848-A010-0BAE4D01A49B}" destId="{120ED71F-D018-4C48-BACF-6D9F8B3431F7}" srcOrd="1" destOrd="0" presId="urn:microsoft.com/office/officeart/2005/8/layout/venn2"/>
    <dgm:cxn modelId="{01793473-30A6-49DA-A08A-66841500E26B}" type="presParOf" srcId="{5C65F3F1-9DD9-4489-AE1E-1A71F031B1AF}" destId="{C0AE28D9-7891-4001-9059-FC4DC770C09D}" srcOrd="0" destOrd="0" presId="urn:microsoft.com/office/officeart/2005/8/layout/venn2"/>
    <dgm:cxn modelId="{B9BE9EE8-CBA9-4CB5-BB26-ACC816F7144B}" type="presParOf" srcId="{C0AE28D9-7891-4001-9059-FC4DC770C09D}" destId="{3504DB31-4071-4520-B3A6-42C90A444DFA}" srcOrd="0" destOrd="0" presId="urn:microsoft.com/office/officeart/2005/8/layout/venn2"/>
    <dgm:cxn modelId="{9917FE43-07B6-4F51-8F9F-328F6AAF93BD}" type="presParOf" srcId="{C0AE28D9-7891-4001-9059-FC4DC770C09D}" destId="{120ED71F-D018-4C48-BACF-6D9F8B3431F7}" srcOrd="1" destOrd="0" presId="urn:microsoft.com/office/officeart/2005/8/layout/venn2"/>
    <dgm:cxn modelId="{6CA71A04-11B3-4DF9-AD08-D3811852BF9F}" type="presParOf" srcId="{5C65F3F1-9DD9-4489-AE1E-1A71F031B1AF}" destId="{B2F7AA10-89D5-4F88-94C4-AE23CB823140}" srcOrd="1" destOrd="0" presId="urn:microsoft.com/office/officeart/2005/8/layout/venn2"/>
    <dgm:cxn modelId="{2402DE67-1177-48DA-A505-19A48251BB2F}" type="presParOf" srcId="{B2F7AA10-89D5-4F88-94C4-AE23CB823140}" destId="{38AED138-7E9F-4D17-8C00-1A54A0157ACD}" srcOrd="0" destOrd="0" presId="urn:microsoft.com/office/officeart/2005/8/layout/venn2"/>
    <dgm:cxn modelId="{5544AE5D-B599-4025-BCB0-37A6E579BD86}" type="presParOf" srcId="{B2F7AA10-89D5-4F88-94C4-AE23CB823140}" destId="{ED106CF3-74FD-479B-A5C8-DE44EFA0C645}" srcOrd="1" destOrd="0" presId="urn:microsoft.com/office/officeart/2005/8/layout/venn2"/>
    <dgm:cxn modelId="{8ADEB9F3-F3DC-41D1-90DF-D3A9702D993C}" type="presParOf" srcId="{5C65F3F1-9DD9-4489-AE1E-1A71F031B1AF}" destId="{52A67DB2-5701-4ADE-A8E2-A5811E809E7F}" srcOrd="2" destOrd="0" presId="urn:microsoft.com/office/officeart/2005/8/layout/venn2"/>
    <dgm:cxn modelId="{64E834FD-C6CD-4B97-92E6-66AA8A178225}" type="presParOf" srcId="{52A67DB2-5701-4ADE-A8E2-A5811E809E7F}" destId="{E300FB00-4B93-4E94-A78E-AD9F281E080B}" srcOrd="0" destOrd="0" presId="urn:microsoft.com/office/officeart/2005/8/layout/venn2"/>
    <dgm:cxn modelId="{E49C1E57-40E5-4389-99BA-4811E20D41EA}" type="presParOf" srcId="{52A67DB2-5701-4ADE-A8E2-A5811E809E7F}" destId="{C8D99C8A-7313-40E8-80E4-AB7F5CA881B2}" srcOrd="1" destOrd="0" presId="urn:microsoft.com/office/officeart/2005/8/layout/venn2"/>
    <dgm:cxn modelId="{03DB3A8D-DC62-4136-9075-F4E78E8D6B81}" type="presParOf" srcId="{5C65F3F1-9DD9-4489-AE1E-1A71F031B1AF}" destId="{304EE5A6-2A5C-4324-8970-D56856AFCB13}" srcOrd="3" destOrd="0" presId="urn:microsoft.com/office/officeart/2005/8/layout/venn2"/>
    <dgm:cxn modelId="{5D05EEE1-ED32-48B6-B9F4-560A9535F59C}" type="presParOf" srcId="{304EE5A6-2A5C-4324-8970-D56856AFCB13}" destId="{73D34EB8-FAC1-4145-AA07-B146152380FE}" srcOrd="0" destOrd="0" presId="urn:microsoft.com/office/officeart/2005/8/layout/venn2"/>
    <dgm:cxn modelId="{7ABBDCD0-3644-4521-B5CB-0215FE8BA230}" type="presParOf" srcId="{304EE5A6-2A5C-4324-8970-D56856AFCB13}" destId="{11A6A0B2-2AEA-4124-A192-F6C7833AB861}" srcOrd="1" destOrd="0" presId="urn:microsoft.com/office/officeart/2005/8/layout/venn2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8F4BF2-4A7E-4009-A738-ECACEF691D08}" type="doc">
      <dgm:prSet loTypeId="urn:microsoft.com/office/officeart/2005/8/layout/chart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6C8C54F-D9AA-4848-A010-0BAE4D01A49B}">
      <dgm:prSet phldrT="[Text]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CAB547EF-E6F1-498C-9EEC-47CCDDD04707}" type="parTrans" cxnId="{0DCCC804-31FF-4573-A6CA-5F5255BCA2C6}">
      <dgm:prSet/>
      <dgm:spPr/>
      <dgm:t>
        <a:bodyPr/>
        <a:lstStyle/>
        <a:p>
          <a:endParaRPr lang="en-US" b="1"/>
        </a:p>
      </dgm:t>
    </dgm:pt>
    <dgm:pt modelId="{AF989992-899A-4358-939B-F9A317DB71F0}" type="sibTrans" cxnId="{0DCCC804-31FF-4573-A6CA-5F5255BCA2C6}">
      <dgm:prSet/>
      <dgm:spPr/>
      <dgm:t>
        <a:bodyPr/>
        <a:lstStyle/>
        <a:p>
          <a:endParaRPr lang="en-US" b="1"/>
        </a:p>
      </dgm:t>
    </dgm:pt>
    <dgm:pt modelId="{CC849DF2-E712-4D15-81C6-4DBFCBE023D1}">
      <dgm:prSet phldrT="[Text]"/>
      <dgm:spPr>
        <a:solidFill>
          <a:srgbClr val="D1493B"/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B577F0C0-3A39-44D5-BBEF-EA7FE8DD9220}" type="parTrans" cxnId="{4BEBD23A-4FE7-4745-9FBB-7A966A3DD810}">
      <dgm:prSet/>
      <dgm:spPr/>
      <dgm:t>
        <a:bodyPr/>
        <a:lstStyle/>
        <a:p>
          <a:endParaRPr lang="en-US" b="1"/>
        </a:p>
      </dgm:t>
    </dgm:pt>
    <dgm:pt modelId="{909B8394-6742-4B4E-94D9-679342473009}" type="sibTrans" cxnId="{4BEBD23A-4FE7-4745-9FBB-7A966A3DD810}">
      <dgm:prSet/>
      <dgm:spPr/>
      <dgm:t>
        <a:bodyPr/>
        <a:lstStyle/>
        <a:p>
          <a:endParaRPr lang="en-US" b="1"/>
        </a:p>
      </dgm:t>
    </dgm:pt>
    <dgm:pt modelId="{4CFB7970-9B1D-40D7-9582-67C5DA03196F}">
      <dgm:prSet phldrT="[Text]"/>
      <dgm:spPr>
        <a:solidFill>
          <a:schemeClr val="bg1">
            <a:lumMod val="75000"/>
          </a:schemeClr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FBAB25AF-576B-477D-9064-B7AFF6C47504}" type="parTrans" cxnId="{088396CC-426A-4F74-8F77-B5D852009993}">
      <dgm:prSet/>
      <dgm:spPr/>
      <dgm:t>
        <a:bodyPr/>
        <a:lstStyle/>
        <a:p>
          <a:endParaRPr lang="en-US" b="1"/>
        </a:p>
      </dgm:t>
    </dgm:pt>
    <dgm:pt modelId="{62119D3A-E40D-49AA-9DC8-5C284AA1BDCD}" type="sibTrans" cxnId="{088396CC-426A-4F74-8F77-B5D852009993}">
      <dgm:prSet/>
      <dgm:spPr/>
      <dgm:t>
        <a:bodyPr/>
        <a:lstStyle/>
        <a:p>
          <a:endParaRPr lang="en-US" b="1"/>
        </a:p>
      </dgm:t>
    </dgm:pt>
    <dgm:pt modelId="{593C28C7-E003-4C43-AB37-0531851F47D2}">
      <dgm:prSet phldrT="[Text]"/>
      <dgm:spPr>
        <a:solidFill>
          <a:srgbClr val="D1493B"/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Vimeo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08F79210-A5E0-4DBF-8E40-57E9A909665F}" type="parTrans" cxnId="{8FD4227F-AB60-46AE-BF8D-13D248A96F8C}">
      <dgm:prSet/>
      <dgm:spPr/>
      <dgm:t>
        <a:bodyPr/>
        <a:lstStyle/>
        <a:p>
          <a:endParaRPr lang="en-US" b="1"/>
        </a:p>
      </dgm:t>
    </dgm:pt>
    <dgm:pt modelId="{A2587DF1-626D-4606-9AF7-179B1290CC25}" type="sibTrans" cxnId="{8FD4227F-AB60-46AE-BF8D-13D248A96F8C}">
      <dgm:prSet/>
      <dgm:spPr/>
      <dgm:t>
        <a:bodyPr/>
        <a:lstStyle/>
        <a:p>
          <a:endParaRPr lang="en-US" b="1"/>
        </a:p>
      </dgm:t>
    </dgm:pt>
    <dgm:pt modelId="{48F5B33C-E94F-4DFD-9283-EF16E8F6F59A}" type="pres">
      <dgm:prSet presAssocID="{4F8F4BF2-4A7E-4009-A738-ECACEF691D08}" presName="compositeShape" presStyleCnt="0">
        <dgm:presLayoutVars>
          <dgm:chMax val="7"/>
          <dgm:dir/>
          <dgm:resizeHandles val="exact"/>
        </dgm:presLayoutVars>
      </dgm:prSet>
      <dgm:spPr/>
    </dgm:pt>
    <dgm:pt modelId="{ECB7D694-EDA6-4916-867C-5192872F88B3}" type="pres">
      <dgm:prSet presAssocID="{4F8F4BF2-4A7E-4009-A738-ECACEF691D08}" presName="wedge1" presStyleLbl="node1" presStyleIdx="0" presStyleCnt="4"/>
      <dgm:spPr/>
    </dgm:pt>
    <dgm:pt modelId="{2DC2307D-F1DE-4F65-9188-563FAC7C40AD}" type="pres">
      <dgm:prSet presAssocID="{4F8F4BF2-4A7E-4009-A738-ECACEF691D08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67A54F-C698-447E-A0F6-87123CB7871C}" type="pres">
      <dgm:prSet presAssocID="{4F8F4BF2-4A7E-4009-A738-ECACEF691D08}" presName="wedge2" presStyleLbl="node1" presStyleIdx="1" presStyleCnt="4"/>
      <dgm:spPr/>
    </dgm:pt>
    <dgm:pt modelId="{9399D724-A134-4166-9EC3-FFE2B25795BB}" type="pres">
      <dgm:prSet presAssocID="{4F8F4BF2-4A7E-4009-A738-ECACEF691D08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B0B2B14-8CA3-49D1-91C4-60BA4AC95E39}" type="pres">
      <dgm:prSet presAssocID="{4F8F4BF2-4A7E-4009-A738-ECACEF691D08}" presName="wedge3" presStyleLbl="node1" presStyleIdx="2" presStyleCnt="4"/>
      <dgm:spPr/>
    </dgm:pt>
    <dgm:pt modelId="{52A7EC65-6121-4EBC-B786-34358B68C85E}" type="pres">
      <dgm:prSet presAssocID="{4F8F4BF2-4A7E-4009-A738-ECACEF691D08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C110F43-41F4-44F0-94F7-EC55D59CF1F4}" type="pres">
      <dgm:prSet presAssocID="{4F8F4BF2-4A7E-4009-A738-ECACEF691D08}" presName="wedge4" presStyleLbl="node1" presStyleIdx="3" presStyleCnt="4"/>
      <dgm:spPr/>
    </dgm:pt>
    <dgm:pt modelId="{76A12D06-A093-46C2-ACFD-523C4B2A1471}" type="pres">
      <dgm:prSet presAssocID="{4F8F4BF2-4A7E-4009-A738-ECACEF691D08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DCCC804-31FF-4573-A6CA-5F5255BCA2C6}" srcId="{4F8F4BF2-4A7E-4009-A738-ECACEF691D08}" destId="{D6C8C54F-D9AA-4848-A010-0BAE4D01A49B}" srcOrd="0" destOrd="0" parTransId="{CAB547EF-E6F1-498C-9EEC-47CCDDD04707}" sibTransId="{AF989992-899A-4358-939B-F9A317DB71F0}"/>
    <dgm:cxn modelId="{A8ADE61B-FC05-4FF3-ABB5-D2D046F3838B}" type="presOf" srcId="{4CFB7970-9B1D-40D7-9582-67C5DA03196F}" destId="{AB0B2B14-8CA3-49D1-91C4-60BA4AC95E39}" srcOrd="0" destOrd="0" presId="urn:microsoft.com/office/officeart/2005/8/layout/chart3"/>
    <dgm:cxn modelId="{4BEBD23A-4FE7-4745-9FBB-7A966A3DD810}" srcId="{4F8F4BF2-4A7E-4009-A738-ECACEF691D08}" destId="{CC849DF2-E712-4D15-81C6-4DBFCBE023D1}" srcOrd="1" destOrd="0" parTransId="{B577F0C0-3A39-44D5-BBEF-EA7FE8DD9220}" sibTransId="{909B8394-6742-4B4E-94D9-679342473009}"/>
    <dgm:cxn modelId="{DD402E3D-4F08-4868-859A-478FA7BD5A2B}" type="presOf" srcId="{593C28C7-E003-4C43-AB37-0531851F47D2}" destId="{76A12D06-A093-46C2-ACFD-523C4B2A1471}" srcOrd="1" destOrd="0" presId="urn:microsoft.com/office/officeart/2005/8/layout/chart3"/>
    <dgm:cxn modelId="{DD94AD62-93DC-48F9-837C-8D4850D774E4}" type="presOf" srcId="{D6C8C54F-D9AA-4848-A010-0BAE4D01A49B}" destId="{2DC2307D-F1DE-4F65-9188-563FAC7C40AD}" srcOrd="1" destOrd="0" presId="urn:microsoft.com/office/officeart/2005/8/layout/chart3"/>
    <dgm:cxn modelId="{FA149250-3DE1-41E7-8B2D-B6A0F2D045A9}" type="presOf" srcId="{D6C8C54F-D9AA-4848-A010-0BAE4D01A49B}" destId="{ECB7D694-EDA6-4916-867C-5192872F88B3}" srcOrd="0" destOrd="0" presId="urn:microsoft.com/office/officeart/2005/8/layout/chart3"/>
    <dgm:cxn modelId="{8FD4227F-AB60-46AE-BF8D-13D248A96F8C}" srcId="{4F8F4BF2-4A7E-4009-A738-ECACEF691D08}" destId="{593C28C7-E003-4C43-AB37-0531851F47D2}" srcOrd="3" destOrd="0" parTransId="{08F79210-A5E0-4DBF-8E40-57E9A909665F}" sibTransId="{A2587DF1-626D-4606-9AF7-179B1290CC25}"/>
    <dgm:cxn modelId="{C3412380-6115-4049-9676-9419C5E6FC71}" type="presOf" srcId="{CC849DF2-E712-4D15-81C6-4DBFCBE023D1}" destId="{B067A54F-C698-447E-A0F6-87123CB7871C}" srcOrd="0" destOrd="0" presId="urn:microsoft.com/office/officeart/2005/8/layout/chart3"/>
    <dgm:cxn modelId="{9788C583-99E7-4248-B62B-4C9EEAE5E540}" type="presOf" srcId="{4CFB7970-9B1D-40D7-9582-67C5DA03196F}" destId="{52A7EC65-6121-4EBC-B786-34358B68C85E}" srcOrd="1" destOrd="0" presId="urn:microsoft.com/office/officeart/2005/8/layout/chart3"/>
    <dgm:cxn modelId="{10E50B85-CEAD-418D-8591-DD9B916B6BF8}" type="presOf" srcId="{593C28C7-E003-4C43-AB37-0531851F47D2}" destId="{2C110F43-41F4-44F0-94F7-EC55D59CF1F4}" srcOrd="0" destOrd="0" presId="urn:microsoft.com/office/officeart/2005/8/layout/chart3"/>
    <dgm:cxn modelId="{117DBD99-0734-4FDD-9DA8-FED0C97FBAA6}" type="presOf" srcId="{CC849DF2-E712-4D15-81C6-4DBFCBE023D1}" destId="{9399D724-A134-4166-9EC3-FFE2B25795BB}" srcOrd="1" destOrd="0" presId="urn:microsoft.com/office/officeart/2005/8/layout/chart3"/>
    <dgm:cxn modelId="{088396CC-426A-4F74-8F77-B5D852009993}" srcId="{4F8F4BF2-4A7E-4009-A738-ECACEF691D08}" destId="{4CFB7970-9B1D-40D7-9582-67C5DA03196F}" srcOrd="2" destOrd="0" parTransId="{FBAB25AF-576B-477D-9064-B7AFF6C47504}" sibTransId="{62119D3A-E40D-49AA-9DC8-5C284AA1BDCD}"/>
    <dgm:cxn modelId="{BFB92FEC-BE31-40FA-95FD-6D4F8286BB3B}" type="presOf" srcId="{4F8F4BF2-4A7E-4009-A738-ECACEF691D08}" destId="{48F5B33C-E94F-4DFD-9283-EF16E8F6F59A}" srcOrd="0" destOrd="0" presId="urn:microsoft.com/office/officeart/2005/8/layout/chart3"/>
    <dgm:cxn modelId="{2982B251-1DB9-4DB2-99FE-6E31C77FD327}" type="presParOf" srcId="{48F5B33C-E94F-4DFD-9283-EF16E8F6F59A}" destId="{ECB7D694-EDA6-4916-867C-5192872F88B3}" srcOrd="0" destOrd="0" presId="urn:microsoft.com/office/officeart/2005/8/layout/chart3"/>
    <dgm:cxn modelId="{CC858F47-64B0-4F34-B15F-02C33BDEFC6E}" type="presParOf" srcId="{48F5B33C-E94F-4DFD-9283-EF16E8F6F59A}" destId="{2DC2307D-F1DE-4F65-9188-563FAC7C40AD}" srcOrd="1" destOrd="0" presId="urn:microsoft.com/office/officeart/2005/8/layout/chart3"/>
    <dgm:cxn modelId="{B969DEDD-436F-48FD-8F00-EBA6DD03C4F1}" type="presParOf" srcId="{48F5B33C-E94F-4DFD-9283-EF16E8F6F59A}" destId="{B067A54F-C698-447E-A0F6-87123CB7871C}" srcOrd="2" destOrd="0" presId="urn:microsoft.com/office/officeart/2005/8/layout/chart3"/>
    <dgm:cxn modelId="{039F112A-7711-41FE-8E24-DC17D5412A20}" type="presParOf" srcId="{48F5B33C-E94F-4DFD-9283-EF16E8F6F59A}" destId="{9399D724-A134-4166-9EC3-FFE2B25795BB}" srcOrd="3" destOrd="0" presId="urn:microsoft.com/office/officeart/2005/8/layout/chart3"/>
    <dgm:cxn modelId="{70B59E32-4693-4ABB-9432-6B38C52AF4CD}" type="presParOf" srcId="{48F5B33C-E94F-4DFD-9283-EF16E8F6F59A}" destId="{AB0B2B14-8CA3-49D1-91C4-60BA4AC95E39}" srcOrd="4" destOrd="0" presId="urn:microsoft.com/office/officeart/2005/8/layout/chart3"/>
    <dgm:cxn modelId="{D2CF6678-B0D5-4867-BC48-831DBFFEDDB1}" type="presParOf" srcId="{48F5B33C-E94F-4DFD-9283-EF16E8F6F59A}" destId="{52A7EC65-6121-4EBC-B786-34358B68C85E}" srcOrd="5" destOrd="0" presId="urn:microsoft.com/office/officeart/2005/8/layout/chart3"/>
    <dgm:cxn modelId="{363DD4DF-B54C-4F5B-803B-DA7EE2410FB4}" type="presParOf" srcId="{48F5B33C-E94F-4DFD-9283-EF16E8F6F59A}" destId="{2C110F43-41F4-44F0-94F7-EC55D59CF1F4}" srcOrd="6" destOrd="0" presId="urn:microsoft.com/office/officeart/2005/8/layout/chart3"/>
    <dgm:cxn modelId="{5AD40779-BA6E-4AD1-99C9-49610F66D8ED}" type="presParOf" srcId="{48F5B33C-E94F-4DFD-9283-EF16E8F6F59A}" destId="{76A12D06-A093-46C2-ACFD-523C4B2A1471}" srcOrd="7" destOrd="0" presId="urn:microsoft.com/office/officeart/2005/8/layout/chart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8F4BF2-4A7E-4009-A738-ECACEF691D08}" type="doc">
      <dgm:prSet loTypeId="urn:microsoft.com/office/officeart/2005/8/layout/gear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6C8C54F-D9AA-4848-A010-0BAE4D01A49B}">
      <dgm:prSet phldrT="[Text]"/>
      <dgm:spPr>
        <a:solidFill>
          <a:srgbClr val="D1493B"/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CAB547EF-E6F1-498C-9EEC-47CCDDD04707}" type="parTrans" cxnId="{0DCCC804-31FF-4573-A6CA-5F5255BCA2C6}">
      <dgm:prSet/>
      <dgm:spPr/>
      <dgm:t>
        <a:bodyPr/>
        <a:lstStyle/>
        <a:p>
          <a:endParaRPr lang="en-US" b="1"/>
        </a:p>
      </dgm:t>
    </dgm:pt>
    <dgm:pt modelId="{AF989992-899A-4358-939B-F9A317DB71F0}" type="sibTrans" cxnId="{0DCCC804-31FF-4573-A6CA-5F5255BCA2C6}">
      <dgm:prSet/>
      <dgm:spPr>
        <a:solidFill>
          <a:srgbClr val="D1493B"/>
        </a:solidFill>
      </dgm:spPr>
      <dgm:t>
        <a:bodyPr/>
        <a:lstStyle/>
        <a:p>
          <a:endParaRPr lang="en-US" b="1"/>
        </a:p>
      </dgm:t>
    </dgm:pt>
    <dgm:pt modelId="{CC849DF2-E712-4D15-81C6-4DBFCBE023D1}">
      <dgm:prSet phldrT="[Text]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B577F0C0-3A39-44D5-BBEF-EA7FE8DD9220}" type="parTrans" cxnId="{4BEBD23A-4FE7-4745-9FBB-7A966A3DD810}">
      <dgm:prSet/>
      <dgm:spPr/>
      <dgm:t>
        <a:bodyPr/>
        <a:lstStyle/>
        <a:p>
          <a:endParaRPr lang="en-US" b="1"/>
        </a:p>
      </dgm:t>
    </dgm:pt>
    <dgm:pt modelId="{909B8394-6742-4B4E-94D9-679342473009}" type="sibTrans" cxnId="{4BEBD23A-4FE7-4745-9FBB-7A966A3DD810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 b="1"/>
        </a:p>
      </dgm:t>
    </dgm:pt>
    <dgm:pt modelId="{4CFB7970-9B1D-40D7-9582-67C5DA03196F}">
      <dgm:prSet phldrT="[Text]"/>
      <dgm:spPr>
        <a:solidFill>
          <a:srgbClr val="D1493B"/>
        </a:solidFill>
        <a:ln>
          <a:noFill/>
        </a:ln>
      </dgm:spPr>
      <dgm:t>
        <a:bodyPr/>
        <a:lstStyle/>
        <a:p>
          <a:r>
            <a:rPr lang="es-H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b="1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FBAB25AF-576B-477D-9064-B7AFF6C47504}" type="parTrans" cxnId="{088396CC-426A-4F74-8F77-B5D852009993}">
      <dgm:prSet/>
      <dgm:spPr/>
      <dgm:t>
        <a:bodyPr/>
        <a:lstStyle/>
        <a:p>
          <a:endParaRPr lang="en-US" b="1"/>
        </a:p>
      </dgm:t>
    </dgm:pt>
    <dgm:pt modelId="{62119D3A-E40D-49AA-9DC8-5C284AA1BDCD}" type="sibTrans" cxnId="{088396CC-426A-4F74-8F77-B5D852009993}">
      <dgm:prSet/>
      <dgm:spPr>
        <a:solidFill>
          <a:srgbClr val="D1493B"/>
        </a:solidFill>
      </dgm:spPr>
      <dgm:t>
        <a:bodyPr/>
        <a:lstStyle/>
        <a:p>
          <a:endParaRPr lang="en-US" b="1"/>
        </a:p>
      </dgm:t>
    </dgm:pt>
    <dgm:pt modelId="{593C28C7-E003-4C43-AB37-0531851F47D2}">
      <dgm:prSet phldrT="[Text]"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gm:t>
    </dgm:pt>
    <dgm:pt modelId="{08F79210-A5E0-4DBF-8E40-57E9A909665F}" type="parTrans" cxnId="{8FD4227F-AB60-46AE-BF8D-13D248A96F8C}">
      <dgm:prSet/>
      <dgm:spPr/>
      <dgm:t>
        <a:bodyPr/>
        <a:lstStyle/>
        <a:p>
          <a:endParaRPr lang="en-US" b="1"/>
        </a:p>
      </dgm:t>
    </dgm:pt>
    <dgm:pt modelId="{A2587DF1-626D-4606-9AF7-179B1290CC25}" type="sibTrans" cxnId="{8FD4227F-AB60-46AE-BF8D-13D248A96F8C}">
      <dgm:prSet/>
      <dgm:spPr/>
      <dgm:t>
        <a:bodyPr/>
        <a:lstStyle/>
        <a:p>
          <a:endParaRPr lang="en-US" b="1"/>
        </a:p>
      </dgm:t>
    </dgm:pt>
    <dgm:pt modelId="{E210AC23-42A0-4E4B-8ED8-65FB901CF891}" type="pres">
      <dgm:prSet presAssocID="{4F8F4BF2-4A7E-4009-A738-ECACEF691D0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9F7A701-2248-4F06-A731-0EA96DA6B9A6}" type="pres">
      <dgm:prSet presAssocID="{D6C8C54F-D9AA-4848-A010-0BAE4D01A49B}" presName="gear1" presStyleLbl="node1" presStyleIdx="0" presStyleCnt="3">
        <dgm:presLayoutVars>
          <dgm:chMax val="1"/>
          <dgm:bulletEnabled val="1"/>
        </dgm:presLayoutVars>
      </dgm:prSet>
      <dgm:spPr/>
    </dgm:pt>
    <dgm:pt modelId="{5EAAEB7F-68CB-4403-A1A8-CDEF9AECB1B0}" type="pres">
      <dgm:prSet presAssocID="{D6C8C54F-D9AA-4848-A010-0BAE4D01A49B}" presName="gear1srcNode" presStyleLbl="node1" presStyleIdx="0" presStyleCnt="3"/>
      <dgm:spPr/>
    </dgm:pt>
    <dgm:pt modelId="{B42B1551-6F09-4974-8073-721EBA3CACF7}" type="pres">
      <dgm:prSet presAssocID="{D6C8C54F-D9AA-4848-A010-0BAE4D01A49B}" presName="gear1dstNode" presStyleLbl="node1" presStyleIdx="0" presStyleCnt="3"/>
      <dgm:spPr/>
    </dgm:pt>
    <dgm:pt modelId="{5C6563BD-E3F1-42AC-B437-5FC8E4F3D251}" type="pres">
      <dgm:prSet presAssocID="{CC849DF2-E712-4D15-81C6-4DBFCBE023D1}" presName="gear2" presStyleLbl="node1" presStyleIdx="1" presStyleCnt="3">
        <dgm:presLayoutVars>
          <dgm:chMax val="1"/>
          <dgm:bulletEnabled val="1"/>
        </dgm:presLayoutVars>
      </dgm:prSet>
      <dgm:spPr/>
    </dgm:pt>
    <dgm:pt modelId="{3AF2E974-9B38-41BB-B290-695BA79CDBB5}" type="pres">
      <dgm:prSet presAssocID="{CC849DF2-E712-4D15-81C6-4DBFCBE023D1}" presName="gear2srcNode" presStyleLbl="node1" presStyleIdx="1" presStyleCnt="3"/>
      <dgm:spPr/>
    </dgm:pt>
    <dgm:pt modelId="{670462DD-5D03-4D29-AE66-5A063FF2AA83}" type="pres">
      <dgm:prSet presAssocID="{CC849DF2-E712-4D15-81C6-4DBFCBE023D1}" presName="gear2dstNode" presStyleLbl="node1" presStyleIdx="1" presStyleCnt="3"/>
      <dgm:spPr/>
    </dgm:pt>
    <dgm:pt modelId="{2A8241D1-8929-4E98-B2C3-BA5F55152A12}" type="pres">
      <dgm:prSet presAssocID="{4CFB7970-9B1D-40D7-9582-67C5DA03196F}" presName="gear3" presStyleLbl="node1" presStyleIdx="2" presStyleCnt="3"/>
      <dgm:spPr/>
    </dgm:pt>
    <dgm:pt modelId="{28A3E78C-59D8-4103-8E61-1147EF41B9BE}" type="pres">
      <dgm:prSet presAssocID="{4CFB7970-9B1D-40D7-9582-67C5DA03196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955A4DC-ACA4-48AA-BF8B-A52AE62C44FF}" type="pres">
      <dgm:prSet presAssocID="{4CFB7970-9B1D-40D7-9582-67C5DA03196F}" presName="gear3srcNode" presStyleLbl="node1" presStyleIdx="2" presStyleCnt="3"/>
      <dgm:spPr/>
    </dgm:pt>
    <dgm:pt modelId="{D55AA244-659A-4C28-94E1-9C5145B9A99C}" type="pres">
      <dgm:prSet presAssocID="{4CFB7970-9B1D-40D7-9582-67C5DA03196F}" presName="gear3dstNode" presStyleLbl="node1" presStyleIdx="2" presStyleCnt="3"/>
      <dgm:spPr/>
    </dgm:pt>
    <dgm:pt modelId="{DE50A65E-5545-47A0-A8E9-8031FB38AE4E}" type="pres">
      <dgm:prSet presAssocID="{AF989992-899A-4358-939B-F9A317DB71F0}" presName="connector1" presStyleLbl="sibTrans2D1" presStyleIdx="0" presStyleCnt="3"/>
      <dgm:spPr/>
    </dgm:pt>
    <dgm:pt modelId="{47372926-E9DC-4FDB-ACCC-9E714DECDC7C}" type="pres">
      <dgm:prSet presAssocID="{909B8394-6742-4B4E-94D9-679342473009}" presName="connector2" presStyleLbl="sibTrans2D1" presStyleIdx="1" presStyleCnt="3"/>
      <dgm:spPr/>
    </dgm:pt>
    <dgm:pt modelId="{9F60A84E-FB64-4C90-8D52-B40100ACAC07}" type="pres">
      <dgm:prSet presAssocID="{62119D3A-E40D-49AA-9DC8-5C284AA1BDCD}" presName="connector3" presStyleLbl="sibTrans2D1" presStyleIdx="2" presStyleCnt="3"/>
      <dgm:spPr/>
    </dgm:pt>
  </dgm:ptLst>
  <dgm:cxnLst>
    <dgm:cxn modelId="{0DCCC804-31FF-4573-A6CA-5F5255BCA2C6}" srcId="{4F8F4BF2-4A7E-4009-A738-ECACEF691D08}" destId="{D6C8C54F-D9AA-4848-A010-0BAE4D01A49B}" srcOrd="0" destOrd="0" parTransId="{CAB547EF-E6F1-498C-9EEC-47CCDDD04707}" sibTransId="{AF989992-899A-4358-939B-F9A317DB71F0}"/>
    <dgm:cxn modelId="{61509707-9B49-48FF-A689-72991E408CF1}" type="presOf" srcId="{4CFB7970-9B1D-40D7-9582-67C5DA03196F}" destId="{2A8241D1-8929-4E98-B2C3-BA5F55152A12}" srcOrd="0" destOrd="0" presId="urn:microsoft.com/office/officeart/2005/8/layout/gear1"/>
    <dgm:cxn modelId="{9EEDE50A-BB9E-4843-8534-E79132CFBD1B}" type="presOf" srcId="{4CFB7970-9B1D-40D7-9582-67C5DA03196F}" destId="{B955A4DC-ACA4-48AA-BF8B-A52AE62C44FF}" srcOrd="2" destOrd="0" presId="urn:microsoft.com/office/officeart/2005/8/layout/gear1"/>
    <dgm:cxn modelId="{96473412-E5A7-489B-851D-A3D59FCFB64D}" type="presOf" srcId="{D6C8C54F-D9AA-4848-A010-0BAE4D01A49B}" destId="{5EAAEB7F-68CB-4403-A1A8-CDEF9AECB1B0}" srcOrd="1" destOrd="0" presId="urn:microsoft.com/office/officeart/2005/8/layout/gear1"/>
    <dgm:cxn modelId="{4BEBD23A-4FE7-4745-9FBB-7A966A3DD810}" srcId="{4F8F4BF2-4A7E-4009-A738-ECACEF691D08}" destId="{CC849DF2-E712-4D15-81C6-4DBFCBE023D1}" srcOrd="1" destOrd="0" parTransId="{B577F0C0-3A39-44D5-BBEF-EA7FE8DD9220}" sibTransId="{909B8394-6742-4B4E-94D9-679342473009}"/>
    <dgm:cxn modelId="{0092075E-A69C-42D9-9DC1-C07C3F673F04}" type="presOf" srcId="{4F8F4BF2-4A7E-4009-A738-ECACEF691D08}" destId="{E210AC23-42A0-4E4B-8ED8-65FB901CF891}" srcOrd="0" destOrd="0" presId="urn:microsoft.com/office/officeart/2005/8/layout/gear1"/>
    <dgm:cxn modelId="{F9990641-AF27-46E5-BFC8-D88951B2C632}" type="presOf" srcId="{CC849DF2-E712-4D15-81C6-4DBFCBE023D1}" destId="{3AF2E974-9B38-41BB-B290-695BA79CDBB5}" srcOrd="1" destOrd="0" presId="urn:microsoft.com/office/officeart/2005/8/layout/gear1"/>
    <dgm:cxn modelId="{0E8CF271-D2E4-4999-9A7E-788E40D29C56}" type="presOf" srcId="{AF989992-899A-4358-939B-F9A317DB71F0}" destId="{DE50A65E-5545-47A0-A8E9-8031FB38AE4E}" srcOrd="0" destOrd="0" presId="urn:microsoft.com/office/officeart/2005/8/layout/gear1"/>
    <dgm:cxn modelId="{A050897C-925D-46C2-98C7-CA4986E01443}" type="presOf" srcId="{CC849DF2-E712-4D15-81C6-4DBFCBE023D1}" destId="{670462DD-5D03-4D29-AE66-5A063FF2AA83}" srcOrd="2" destOrd="0" presId="urn:microsoft.com/office/officeart/2005/8/layout/gear1"/>
    <dgm:cxn modelId="{6AB98F7E-0B60-4EB2-A72F-33AAF84B5BC0}" type="presOf" srcId="{D6C8C54F-D9AA-4848-A010-0BAE4D01A49B}" destId="{49F7A701-2248-4F06-A731-0EA96DA6B9A6}" srcOrd="0" destOrd="0" presId="urn:microsoft.com/office/officeart/2005/8/layout/gear1"/>
    <dgm:cxn modelId="{8FD4227F-AB60-46AE-BF8D-13D248A96F8C}" srcId="{4F8F4BF2-4A7E-4009-A738-ECACEF691D08}" destId="{593C28C7-E003-4C43-AB37-0531851F47D2}" srcOrd="3" destOrd="0" parTransId="{08F79210-A5E0-4DBF-8E40-57E9A909665F}" sibTransId="{A2587DF1-626D-4606-9AF7-179B1290CC25}"/>
    <dgm:cxn modelId="{7C13F789-D6D6-41E5-A40F-88D189EC1519}" type="presOf" srcId="{CC849DF2-E712-4D15-81C6-4DBFCBE023D1}" destId="{5C6563BD-E3F1-42AC-B437-5FC8E4F3D251}" srcOrd="0" destOrd="0" presId="urn:microsoft.com/office/officeart/2005/8/layout/gear1"/>
    <dgm:cxn modelId="{7FC6EBA6-E9C1-42DC-8E5C-FA01D158D1B8}" type="presOf" srcId="{4CFB7970-9B1D-40D7-9582-67C5DA03196F}" destId="{28A3E78C-59D8-4103-8E61-1147EF41B9BE}" srcOrd="1" destOrd="0" presId="urn:microsoft.com/office/officeart/2005/8/layout/gear1"/>
    <dgm:cxn modelId="{088396CC-426A-4F74-8F77-B5D852009993}" srcId="{4F8F4BF2-4A7E-4009-A738-ECACEF691D08}" destId="{4CFB7970-9B1D-40D7-9582-67C5DA03196F}" srcOrd="2" destOrd="0" parTransId="{FBAB25AF-576B-477D-9064-B7AFF6C47504}" sibTransId="{62119D3A-E40D-49AA-9DC8-5C284AA1BDCD}"/>
    <dgm:cxn modelId="{72A8EBCE-4299-4C11-A8AA-5389BE7750BA}" type="presOf" srcId="{62119D3A-E40D-49AA-9DC8-5C284AA1BDCD}" destId="{9F60A84E-FB64-4C90-8D52-B40100ACAC07}" srcOrd="0" destOrd="0" presId="urn:microsoft.com/office/officeart/2005/8/layout/gear1"/>
    <dgm:cxn modelId="{CB89EDE7-8DB1-40D4-9E7D-55B56A51D14E}" type="presOf" srcId="{4CFB7970-9B1D-40D7-9582-67C5DA03196F}" destId="{D55AA244-659A-4C28-94E1-9C5145B9A99C}" srcOrd="3" destOrd="0" presId="urn:microsoft.com/office/officeart/2005/8/layout/gear1"/>
    <dgm:cxn modelId="{26D40FF7-95EF-4613-8783-348EC2E2B986}" type="presOf" srcId="{909B8394-6742-4B4E-94D9-679342473009}" destId="{47372926-E9DC-4FDB-ACCC-9E714DECDC7C}" srcOrd="0" destOrd="0" presId="urn:microsoft.com/office/officeart/2005/8/layout/gear1"/>
    <dgm:cxn modelId="{3EBE95FD-E8C2-4DFA-ABF2-5A7C85115C99}" type="presOf" srcId="{D6C8C54F-D9AA-4848-A010-0BAE4D01A49B}" destId="{B42B1551-6F09-4974-8073-721EBA3CACF7}" srcOrd="2" destOrd="0" presId="urn:microsoft.com/office/officeart/2005/8/layout/gear1"/>
    <dgm:cxn modelId="{E383E003-5602-4166-AB8B-5117BFB96583}" type="presParOf" srcId="{E210AC23-42A0-4E4B-8ED8-65FB901CF891}" destId="{49F7A701-2248-4F06-A731-0EA96DA6B9A6}" srcOrd="0" destOrd="0" presId="urn:microsoft.com/office/officeart/2005/8/layout/gear1"/>
    <dgm:cxn modelId="{2556CDA2-0970-43AF-81DB-2D874449332C}" type="presParOf" srcId="{E210AC23-42A0-4E4B-8ED8-65FB901CF891}" destId="{5EAAEB7F-68CB-4403-A1A8-CDEF9AECB1B0}" srcOrd="1" destOrd="0" presId="urn:microsoft.com/office/officeart/2005/8/layout/gear1"/>
    <dgm:cxn modelId="{DAAE8DC0-34F6-4421-8DB5-72AC72759F12}" type="presParOf" srcId="{E210AC23-42A0-4E4B-8ED8-65FB901CF891}" destId="{B42B1551-6F09-4974-8073-721EBA3CACF7}" srcOrd="2" destOrd="0" presId="urn:microsoft.com/office/officeart/2005/8/layout/gear1"/>
    <dgm:cxn modelId="{8E668EBE-6B83-4BC1-8D13-444E180ABB05}" type="presParOf" srcId="{E210AC23-42A0-4E4B-8ED8-65FB901CF891}" destId="{5C6563BD-E3F1-42AC-B437-5FC8E4F3D251}" srcOrd="3" destOrd="0" presId="urn:microsoft.com/office/officeart/2005/8/layout/gear1"/>
    <dgm:cxn modelId="{B877161E-3F5A-4406-888F-7A119522CAEF}" type="presParOf" srcId="{E210AC23-42A0-4E4B-8ED8-65FB901CF891}" destId="{3AF2E974-9B38-41BB-B290-695BA79CDBB5}" srcOrd="4" destOrd="0" presId="urn:microsoft.com/office/officeart/2005/8/layout/gear1"/>
    <dgm:cxn modelId="{6F52C40A-6592-48F3-A9F2-B821C203CD1F}" type="presParOf" srcId="{E210AC23-42A0-4E4B-8ED8-65FB901CF891}" destId="{670462DD-5D03-4D29-AE66-5A063FF2AA83}" srcOrd="5" destOrd="0" presId="urn:microsoft.com/office/officeart/2005/8/layout/gear1"/>
    <dgm:cxn modelId="{AFCFCC21-427C-4547-A3E0-9A10AE3F7C56}" type="presParOf" srcId="{E210AC23-42A0-4E4B-8ED8-65FB901CF891}" destId="{2A8241D1-8929-4E98-B2C3-BA5F55152A12}" srcOrd="6" destOrd="0" presId="urn:microsoft.com/office/officeart/2005/8/layout/gear1"/>
    <dgm:cxn modelId="{2E970BC7-6BD2-4709-A834-FF7BF5EC73DB}" type="presParOf" srcId="{E210AC23-42A0-4E4B-8ED8-65FB901CF891}" destId="{28A3E78C-59D8-4103-8E61-1147EF41B9BE}" srcOrd="7" destOrd="0" presId="urn:microsoft.com/office/officeart/2005/8/layout/gear1"/>
    <dgm:cxn modelId="{8098A524-ED04-4CF8-A73F-3FF5371B6436}" type="presParOf" srcId="{E210AC23-42A0-4E4B-8ED8-65FB901CF891}" destId="{B955A4DC-ACA4-48AA-BF8B-A52AE62C44FF}" srcOrd="8" destOrd="0" presId="urn:microsoft.com/office/officeart/2005/8/layout/gear1"/>
    <dgm:cxn modelId="{7DE18534-9C70-4A46-82B9-326C7B698FA0}" type="presParOf" srcId="{E210AC23-42A0-4E4B-8ED8-65FB901CF891}" destId="{D55AA244-659A-4C28-94E1-9C5145B9A99C}" srcOrd="9" destOrd="0" presId="urn:microsoft.com/office/officeart/2005/8/layout/gear1"/>
    <dgm:cxn modelId="{22851C2C-7862-4287-B9EE-30780F13838D}" type="presParOf" srcId="{E210AC23-42A0-4E4B-8ED8-65FB901CF891}" destId="{DE50A65E-5545-47A0-A8E9-8031FB38AE4E}" srcOrd="10" destOrd="0" presId="urn:microsoft.com/office/officeart/2005/8/layout/gear1"/>
    <dgm:cxn modelId="{9215BD5B-CD6B-4732-9BF5-7321BBA504C8}" type="presParOf" srcId="{E210AC23-42A0-4E4B-8ED8-65FB901CF891}" destId="{47372926-E9DC-4FDB-ACCC-9E714DECDC7C}" srcOrd="11" destOrd="0" presId="urn:microsoft.com/office/officeart/2005/8/layout/gear1"/>
    <dgm:cxn modelId="{4636102F-CD2C-4774-874D-52DD79ACFFFE}" type="presParOf" srcId="{E210AC23-42A0-4E4B-8ED8-65FB901CF891}" destId="{9F60A84E-FB64-4C90-8D52-B40100ACAC07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BEA46-7FC4-442A-BBC2-0CD46009A47C}">
      <dsp:nvSpPr>
        <dsp:cNvPr id="0" name=""/>
        <dsp:cNvSpPr/>
      </dsp:nvSpPr>
      <dsp:spPr>
        <a:xfrm>
          <a:off x="0" y="0"/>
          <a:ext cx="2768119" cy="378042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Management </a:t>
          </a:r>
        </a:p>
      </dsp:txBody>
      <dsp:txXfrm>
        <a:off x="0" y="0"/>
        <a:ext cx="2673609" cy="378042"/>
      </dsp:txXfrm>
    </dsp:sp>
    <dsp:sp modelId="{16594F58-431D-4C4E-ADDE-3655F4ECCC3C}">
      <dsp:nvSpPr>
        <dsp:cNvPr id="0" name=""/>
        <dsp:cNvSpPr/>
      </dsp:nvSpPr>
      <dsp:spPr>
        <a:xfrm>
          <a:off x="2217661" y="0"/>
          <a:ext cx="2768119" cy="378042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Process</a:t>
          </a:r>
        </a:p>
      </dsp:txBody>
      <dsp:txXfrm>
        <a:off x="2406682" y="0"/>
        <a:ext cx="2390077" cy="378042"/>
      </dsp:txXfrm>
    </dsp:sp>
    <dsp:sp modelId="{355E6D99-9B3F-4A4B-93DA-01423125FF41}">
      <dsp:nvSpPr>
        <dsp:cNvPr id="0" name=""/>
        <dsp:cNvSpPr/>
      </dsp:nvSpPr>
      <dsp:spPr>
        <a:xfrm>
          <a:off x="4432157" y="0"/>
          <a:ext cx="2768119" cy="378042"/>
        </a:xfrm>
        <a:prstGeom prst="chevron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Talent</a:t>
          </a:r>
        </a:p>
      </dsp:txBody>
      <dsp:txXfrm>
        <a:off x="4621178" y="0"/>
        <a:ext cx="2390077" cy="3780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4FA21-6E92-441B-8C9F-52D734A65193}">
      <dsp:nvSpPr>
        <dsp:cNvPr id="0" name=""/>
        <dsp:cNvSpPr/>
      </dsp:nvSpPr>
      <dsp:spPr>
        <a:xfrm>
          <a:off x="962064" y="1074353"/>
          <a:ext cx="891154" cy="891154"/>
        </a:xfrm>
        <a:prstGeom prst="donut">
          <a:avLst>
            <a:gd name="adj" fmla="val 2000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C6C6B-F6B4-4049-B3E3-7FFC7CD52822}">
      <dsp:nvSpPr>
        <dsp:cNvPr id="0" name=""/>
        <dsp:cNvSpPr/>
      </dsp:nvSpPr>
      <dsp:spPr>
        <a:xfrm rot="17700000">
          <a:off x="1276066" y="347880"/>
          <a:ext cx="1107804" cy="53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Design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276066" y="347880"/>
        <a:ext cx="1107804" cy="533876"/>
      </dsp:txXfrm>
    </dsp:sp>
    <dsp:sp modelId="{E4D33CD8-13F9-45F3-B19D-D4C75FD41E93}">
      <dsp:nvSpPr>
        <dsp:cNvPr id="0" name=""/>
        <dsp:cNvSpPr/>
      </dsp:nvSpPr>
      <dsp:spPr>
        <a:xfrm>
          <a:off x="1920343" y="1288648"/>
          <a:ext cx="462565" cy="462565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C2AD6-F06E-495E-B18A-71694065E1F1}">
      <dsp:nvSpPr>
        <dsp:cNvPr id="0" name=""/>
        <dsp:cNvSpPr/>
      </dsp:nvSpPr>
      <dsp:spPr>
        <a:xfrm rot="17700000">
          <a:off x="1372497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Idea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372497" y="1932466"/>
        <a:ext cx="958302" cy="462057"/>
      </dsp:txXfrm>
    </dsp:sp>
    <dsp:sp modelId="{BB248908-9D96-4712-BD7C-D34657635399}">
      <dsp:nvSpPr>
        <dsp:cNvPr id="0" name=""/>
        <dsp:cNvSpPr/>
      </dsp:nvSpPr>
      <dsp:spPr>
        <a:xfrm rot="17700000">
          <a:off x="1972452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DCF62-ECF3-49B7-A947-063D93C223C6}">
      <dsp:nvSpPr>
        <dsp:cNvPr id="0" name=""/>
        <dsp:cNvSpPr/>
      </dsp:nvSpPr>
      <dsp:spPr>
        <a:xfrm>
          <a:off x="2449963" y="1288648"/>
          <a:ext cx="462565" cy="462565"/>
        </a:xfrm>
        <a:prstGeom prst="ellipse">
          <a:avLst/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127CC-8202-46E5-B4F6-0BA25F4FC865}">
      <dsp:nvSpPr>
        <dsp:cNvPr id="0" name=""/>
        <dsp:cNvSpPr/>
      </dsp:nvSpPr>
      <dsp:spPr>
        <a:xfrm rot="17700000">
          <a:off x="1902117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Brain storm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902117" y="1932466"/>
        <a:ext cx="958302" cy="462057"/>
      </dsp:txXfrm>
    </dsp:sp>
    <dsp:sp modelId="{BDAE6568-F900-4FC2-811A-BD397A9CA778}">
      <dsp:nvSpPr>
        <dsp:cNvPr id="0" name=""/>
        <dsp:cNvSpPr/>
      </dsp:nvSpPr>
      <dsp:spPr>
        <a:xfrm rot="17700000">
          <a:off x="2502071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C1A6D-DB22-4631-A0F0-70909BA800F4}">
      <dsp:nvSpPr>
        <dsp:cNvPr id="0" name=""/>
        <dsp:cNvSpPr/>
      </dsp:nvSpPr>
      <dsp:spPr>
        <a:xfrm>
          <a:off x="2979582" y="1288648"/>
          <a:ext cx="462565" cy="462565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9913A-2FAF-4695-AB12-246038A3501C}">
      <dsp:nvSpPr>
        <dsp:cNvPr id="0" name=""/>
        <dsp:cNvSpPr/>
      </dsp:nvSpPr>
      <dsp:spPr>
        <a:xfrm rot="17700000">
          <a:off x="2431736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Concept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2431736" y="1932466"/>
        <a:ext cx="958302" cy="462057"/>
      </dsp:txXfrm>
    </dsp:sp>
    <dsp:sp modelId="{F9A010F6-1752-4796-B13C-5F01C5542EC5}">
      <dsp:nvSpPr>
        <dsp:cNvPr id="0" name=""/>
        <dsp:cNvSpPr/>
      </dsp:nvSpPr>
      <dsp:spPr>
        <a:xfrm rot="17700000">
          <a:off x="3031691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22835-6051-478E-93C2-1B65DBE37A20}">
      <dsp:nvSpPr>
        <dsp:cNvPr id="0" name=""/>
        <dsp:cNvSpPr/>
      </dsp:nvSpPr>
      <dsp:spPr>
        <a:xfrm>
          <a:off x="3509273" y="1074353"/>
          <a:ext cx="891154" cy="891154"/>
        </a:xfrm>
        <a:prstGeom prst="donut">
          <a:avLst>
            <a:gd name="adj" fmla="val 20000"/>
          </a:avLst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A6A55-B5F4-4B17-95D0-1FC307881EE9}">
      <dsp:nvSpPr>
        <dsp:cNvPr id="0" name=""/>
        <dsp:cNvSpPr/>
      </dsp:nvSpPr>
      <dsp:spPr>
        <a:xfrm rot="17700000">
          <a:off x="3823275" y="347880"/>
          <a:ext cx="1107804" cy="53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Web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3823275" y="347880"/>
        <a:ext cx="1107804" cy="533876"/>
      </dsp:txXfrm>
    </dsp:sp>
    <dsp:sp modelId="{25A57590-8647-4C3B-9936-CBAD56C181B4}">
      <dsp:nvSpPr>
        <dsp:cNvPr id="0" name=""/>
        <dsp:cNvSpPr/>
      </dsp:nvSpPr>
      <dsp:spPr>
        <a:xfrm>
          <a:off x="4467552" y="1288648"/>
          <a:ext cx="462565" cy="462565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C371E-91AF-4447-AD0D-4E8308796E55}">
      <dsp:nvSpPr>
        <dsp:cNvPr id="0" name=""/>
        <dsp:cNvSpPr/>
      </dsp:nvSpPr>
      <dsp:spPr>
        <a:xfrm rot="17700000">
          <a:off x="3919707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Design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3919707" y="1932466"/>
        <a:ext cx="958302" cy="462057"/>
      </dsp:txXfrm>
    </dsp:sp>
    <dsp:sp modelId="{A654F903-C2DA-41DF-8398-BE45BD9C96C5}">
      <dsp:nvSpPr>
        <dsp:cNvPr id="0" name=""/>
        <dsp:cNvSpPr/>
      </dsp:nvSpPr>
      <dsp:spPr>
        <a:xfrm rot="17700000">
          <a:off x="4519661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2E959B-411E-4C1F-8F26-514705971A1A}">
      <dsp:nvSpPr>
        <dsp:cNvPr id="0" name=""/>
        <dsp:cNvSpPr/>
      </dsp:nvSpPr>
      <dsp:spPr>
        <a:xfrm>
          <a:off x="4997172" y="1288648"/>
          <a:ext cx="462565" cy="462565"/>
        </a:xfrm>
        <a:prstGeom prst="ellipse">
          <a:avLst/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D5986-2128-4EC6-BE62-F070D82271A8}">
      <dsp:nvSpPr>
        <dsp:cNvPr id="0" name=""/>
        <dsp:cNvSpPr/>
      </dsp:nvSpPr>
      <dsp:spPr>
        <a:xfrm rot="17700000">
          <a:off x="4449326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Code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4449326" y="1932466"/>
        <a:ext cx="958302" cy="462057"/>
      </dsp:txXfrm>
    </dsp:sp>
    <dsp:sp modelId="{5E2D2A9F-C2E1-4BEF-9A90-A4C4423A7A86}">
      <dsp:nvSpPr>
        <dsp:cNvPr id="0" name=""/>
        <dsp:cNvSpPr/>
      </dsp:nvSpPr>
      <dsp:spPr>
        <a:xfrm rot="17700000">
          <a:off x="5049280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4D242-1073-4BBC-A41D-A99C9F313A31}">
      <dsp:nvSpPr>
        <dsp:cNvPr id="0" name=""/>
        <dsp:cNvSpPr/>
      </dsp:nvSpPr>
      <dsp:spPr>
        <a:xfrm>
          <a:off x="5526862" y="1074353"/>
          <a:ext cx="891154" cy="891154"/>
        </a:xfrm>
        <a:prstGeom prst="donut">
          <a:avLst>
            <a:gd name="adj" fmla="val 20000"/>
          </a:avLst>
        </a:prstGeom>
        <a:solidFill>
          <a:schemeClr val="bg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37CF-5BCA-442A-949D-5BC08F6FAA98}">
      <dsp:nvSpPr>
        <dsp:cNvPr id="0" name=""/>
        <dsp:cNvSpPr/>
      </dsp:nvSpPr>
      <dsp:spPr>
        <a:xfrm rot="17700000">
          <a:off x="5840865" y="347880"/>
          <a:ext cx="1107804" cy="53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Video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5840865" y="347880"/>
        <a:ext cx="1107804" cy="533876"/>
      </dsp:txXfrm>
    </dsp:sp>
    <dsp:sp modelId="{1ACB27CE-16A4-47A0-B1B3-A75D6BC0E8C2}">
      <dsp:nvSpPr>
        <dsp:cNvPr id="0" name=""/>
        <dsp:cNvSpPr/>
      </dsp:nvSpPr>
      <dsp:spPr>
        <a:xfrm>
          <a:off x="6485142" y="1288648"/>
          <a:ext cx="462565" cy="462565"/>
        </a:xfrm>
        <a:prstGeom prst="ellipse">
          <a:avLst/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4A122-15FA-4CC1-95A1-1D87DD710C63}">
      <dsp:nvSpPr>
        <dsp:cNvPr id="0" name=""/>
        <dsp:cNvSpPr/>
      </dsp:nvSpPr>
      <dsp:spPr>
        <a:xfrm rot="17700000">
          <a:off x="5937296" y="1932466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1200" b="1" kern="1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StoryBoard</a:t>
          </a:r>
          <a:endParaRPr lang="en-US" sz="1200" b="1" kern="1200" dirty="0">
            <a:solidFill>
              <a:schemeClr val="tx1">
                <a:lumMod val="50000"/>
                <a:lumOff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5937296" y="1932466"/>
        <a:ext cx="958302" cy="462057"/>
      </dsp:txXfrm>
    </dsp:sp>
    <dsp:sp modelId="{1E4B3D3F-DBB4-4E09-B7A1-EF447B6D5E90}">
      <dsp:nvSpPr>
        <dsp:cNvPr id="0" name=""/>
        <dsp:cNvSpPr/>
      </dsp:nvSpPr>
      <dsp:spPr>
        <a:xfrm rot="17700000">
          <a:off x="6537251" y="645337"/>
          <a:ext cx="958302" cy="462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4DB31-4071-4520-B3A6-42C90A444DFA}">
      <dsp:nvSpPr>
        <dsp:cNvPr id="0" name=""/>
        <dsp:cNvSpPr/>
      </dsp:nvSpPr>
      <dsp:spPr>
        <a:xfrm>
          <a:off x="173420" y="0"/>
          <a:ext cx="1530761" cy="1530761"/>
        </a:xfrm>
        <a:prstGeom prst="ellipse">
          <a:avLst/>
        </a:prstGeom>
        <a:solidFill>
          <a:srgbClr val="D1493B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724801" y="76538"/>
        <a:ext cx="428000" cy="229614"/>
      </dsp:txXfrm>
    </dsp:sp>
    <dsp:sp modelId="{38AED138-7E9F-4D17-8C00-1A54A0157ACD}">
      <dsp:nvSpPr>
        <dsp:cNvPr id="0" name=""/>
        <dsp:cNvSpPr/>
      </dsp:nvSpPr>
      <dsp:spPr>
        <a:xfrm>
          <a:off x="326497" y="306152"/>
          <a:ext cx="1224608" cy="1224608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724801" y="379628"/>
        <a:ext cx="428000" cy="220429"/>
      </dsp:txXfrm>
    </dsp:sp>
    <dsp:sp modelId="{E300FB00-4B93-4E94-A78E-AD9F281E080B}">
      <dsp:nvSpPr>
        <dsp:cNvPr id="0" name=""/>
        <dsp:cNvSpPr/>
      </dsp:nvSpPr>
      <dsp:spPr>
        <a:xfrm>
          <a:off x="479573" y="612304"/>
          <a:ext cx="918456" cy="918456"/>
        </a:xfrm>
        <a:prstGeom prst="ellipse">
          <a:avLst/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724801" y="681188"/>
        <a:ext cx="428000" cy="206652"/>
      </dsp:txXfrm>
    </dsp:sp>
    <dsp:sp modelId="{73D34EB8-FAC1-4145-AA07-B146152380FE}">
      <dsp:nvSpPr>
        <dsp:cNvPr id="0" name=""/>
        <dsp:cNvSpPr/>
      </dsp:nvSpPr>
      <dsp:spPr>
        <a:xfrm>
          <a:off x="632649" y="918456"/>
          <a:ext cx="612304" cy="612304"/>
        </a:xfrm>
        <a:prstGeom prst="ellipse">
          <a:avLst/>
        </a:prstGeom>
        <a:solidFill>
          <a:srgbClr val="D1493B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Vimeo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722319" y="1071532"/>
        <a:ext cx="432964" cy="306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7D694-EDA6-4916-867C-5192872F88B3}">
      <dsp:nvSpPr>
        <dsp:cNvPr id="0" name=""/>
        <dsp:cNvSpPr/>
      </dsp:nvSpPr>
      <dsp:spPr>
        <a:xfrm>
          <a:off x="539066" y="110561"/>
          <a:ext cx="1490722" cy="1490722"/>
        </a:xfrm>
        <a:prstGeom prst="pie">
          <a:avLst>
            <a:gd name="adj1" fmla="val 16200000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8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sz="8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301464" y="386345"/>
        <a:ext cx="550147" cy="443667"/>
      </dsp:txXfrm>
    </dsp:sp>
    <dsp:sp modelId="{B067A54F-C698-447E-A0F6-87123CB7871C}">
      <dsp:nvSpPr>
        <dsp:cNvPr id="0" name=""/>
        <dsp:cNvSpPr/>
      </dsp:nvSpPr>
      <dsp:spPr>
        <a:xfrm>
          <a:off x="476243" y="173385"/>
          <a:ext cx="1490722" cy="1490722"/>
        </a:xfrm>
        <a:prstGeom prst="pie">
          <a:avLst>
            <a:gd name="adj1" fmla="val 0"/>
            <a:gd name="adj2" fmla="val 5400000"/>
          </a:avLst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8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sz="8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248224" y="945366"/>
        <a:ext cx="550147" cy="443667"/>
      </dsp:txXfrm>
    </dsp:sp>
    <dsp:sp modelId="{AB0B2B14-8CA3-49D1-91C4-60BA4AC95E39}">
      <dsp:nvSpPr>
        <dsp:cNvPr id="0" name=""/>
        <dsp:cNvSpPr/>
      </dsp:nvSpPr>
      <dsp:spPr>
        <a:xfrm>
          <a:off x="476243" y="173385"/>
          <a:ext cx="1490722" cy="1490722"/>
        </a:xfrm>
        <a:prstGeom prst="pie">
          <a:avLst>
            <a:gd name="adj1" fmla="val 5400000"/>
            <a:gd name="adj2" fmla="val 10800000"/>
          </a:avLst>
        </a:prstGeom>
        <a:solidFill>
          <a:schemeClr val="bg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8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sz="8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644837" y="945366"/>
        <a:ext cx="550147" cy="443667"/>
      </dsp:txXfrm>
    </dsp:sp>
    <dsp:sp modelId="{2C110F43-41F4-44F0-94F7-EC55D59CF1F4}">
      <dsp:nvSpPr>
        <dsp:cNvPr id="0" name=""/>
        <dsp:cNvSpPr/>
      </dsp:nvSpPr>
      <dsp:spPr>
        <a:xfrm>
          <a:off x="476243" y="173385"/>
          <a:ext cx="1490722" cy="1490722"/>
        </a:xfrm>
        <a:prstGeom prst="pie">
          <a:avLst>
            <a:gd name="adj1" fmla="val 10800000"/>
            <a:gd name="adj2" fmla="val 16200000"/>
          </a:avLst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8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Vimeo</a:t>
          </a:r>
          <a:endParaRPr lang="en-US" sz="8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644837" y="448459"/>
        <a:ext cx="550147" cy="4436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7A701-2248-4F06-A731-0EA96DA6B9A6}">
      <dsp:nvSpPr>
        <dsp:cNvPr id="0" name=""/>
        <dsp:cNvSpPr/>
      </dsp:nvSpPr>
      <dsp:spPr>
        <a:xfrm>
          <a:off x="1277887" y="748260"/>
          <a:ext cx="914540" cy="914540"/>
        </a:xfrm>
        <a:prstGeom prst="gear9">
          <a:avLst/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Twitter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1461750" y="962487"/>
        <a:ext cx="546814" cy="470092"/>
      </dsp:txXfrm>
    </dsp:sp>
    <dsp:sp modelId="{5C6563BD-E3F1-42AC-B437-5FC8E4F3D251}">
      <dsp:nvSpPr>
        <dsp:cNvPr id="0" name=""/>
        <dsp:cNvSpPr/>
      </dsp:nvSpPr>
      <dsp:spPr>
        <a:xfrm>
          <a:off x="745791" y="532096"/>
          <a:ext cx="665120" cy="665120"/>
        </a:xfrm>
        <a:prstGeom prst="gear6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Facebook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>
        <a:off x="913237" y="700554"/>
        <a:ext cx="330228" cy="328204"/>
      </dsp:txXfrm>
    </dsp:sp>
    <dsp:sp modelId="{2A8241D1-8929-4E98-B2C3-BA5F55152A12}">
      <dsp:nvSpPr>
        <dsp:cNvPr id="0" name=""/>
        <dsp:cNvSpPr/>
      </dsp:nvSpPr>
      <dsp:spPr>
        <a:xfrm rot="20700000">
          <a:off x="1118326" y="73231"/>
          <a:ext cx="651682" cy="651682"/>
        </a:xfrm>
        <a:prstGeom prst="gear6">
          <a:avLst/>
        </a:prstGeom>
        <a:solidFill>
          <a:srgbClr val="D1493B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500" b="1" kern="12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rPr>
            <a:t>Youtube</a:t>
          </a:r>
          <a:endParaRPr lang="en-US" sz="500" b="1" kern="1200" dirty="0"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endParaRPr>
        </a:p>
      </dsp:txBody>
      <dsp:txXfrm rot="-20700000">
        <a:off x="1261259" y="216164"/>
        <a:ext cx="365816" cy="365816"/>
      </dsp:txXfrm>
    </dsp:sp>
    <dsp:sp modelId="{DE50A65E-5545-47A0-A8E9-8031FB38AE4E}">
      <dsp:nvSpPr>
        <dsp:cNvPr id="0" name=""/>
        <dsp:cNvSpPr/>
      </dsp:nvSpPr>
      <dsp:spPr>
        <a:xfrm>
          <a:off x="1182897" y="623647"/>
          <a:ext cx="1170611" cy="1170611"/>
        </a:xfrm>
        <a:prstGeom prst="circularArrow">
          <a:avLst>
            <a:gd name="adj1" fmla="val 4688"/>
            <a:gd name="adj2" fmla="val 299029"/>
            <a:gd name="adj3" fmla="val 2390515"/>
            <a:gd name="adj4" fmla="val 16164964"/>
            <a:gd name="adj5" fmla="val 5469"/>
          </a:avLst>
        </a:prstGeom>
        <a:solidFill>
          <a:srgbClr val="D1493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72926-E9DC-4FDB-ACCC-9E714DECDC7C}">
      <dsp:nvSpPr>
        <dsp:cNvPr id="0" name=""/>
        <dsp:cNvSpPr/>
      </dsp:nvSpPr>
      <dsp:spPr>
        <a:xfrm>
          <a:off x="628000" y="395794"/>
          <a:ext cx="850522" cy="8505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0A84E-FB64-4C90-8D52-B40100ACAC07}">
      <dsp:nvSpPr>
        <dsp:cNvPr id="0" name=""/>
        <dsp:cNvSpPr/>
      </dsp:nvSpPr>
      <dsp:spPr>
        <a:xfrm>
          <a:off x="967586" y="-58647"/>
          <a:ext cx="917034" cy="91703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D1493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87CCE-2FF8-4C4F-814C-EE6E76026263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ACCD1-6A07-4099-ACBF-2EA331036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9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3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60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7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3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7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41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3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9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4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0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3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64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39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92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82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78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7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2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4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0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ACCD1-6A07-4099-ACBF-2EA3310362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5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6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2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9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6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402B-9921-40FA-8360-131077676729}" type="datetimeFigureOut">
              <a:rPr lang="en-US" smtClean="0"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E9E8-4134-49B0-9AA7-3089E6521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1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291830"/>
            <a:ext cx="6336704" cy="648072"/>
          </a:xfrm>
        </p:spPr>
        <p:txBody>
          <a:bodyPr>
            <a:noAutofit/>
          </a:bodyPr>
          <a:lstStyle/>
          <a:p>
            <a:pPr algn="l"/>
            <a:r>
              <a:rPr lang="zh-CN" altLang="en-US" sz="3600" b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</a:t>
            </a:r>
            <a:r>
              <a:rPr lang="en-US" altLang="zh-CN" sz="3600" b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PPT</a:t>
            </a:r>
            <a:r>
              <a:rPr lang="zh-CN" altLang="en-US" sz="3600" b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</a:t>
            </a:r>
            <a:endParaRPr lang="en-US" sz="3600" b="1" dirty="0">
              <a:solidFill>
                <a:srgbClr val="D1493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Rectangle 33"/>
          <p:cNvSpPr/>
          <p:nvPr/>
        </p:nvSpPr>
        <p:spPr>
          <a:xfrm>
            <a:off x="-1590" y="2865502"/>
            <a:ext cx="9144002" cy="138296"/>
          </a:xfrm>
          <a:prstGeom prst="rect">
            <a:avLst/>
          </a:prstGeom>
          <a:pattFill prst="pct90">
            <a:fgClr>
              <a:srgbClr val="D1493B"/>
            </a:fgClr>
            <a:bgClr>
              <a:srgbClr val="DA6C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539552" y="3956268"/>
            <a:ext cx="58326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 </a:t>
            </a:r>
            <a:endParaRPr lang="en-US" sz="105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1"/>
          <a:stretch/>
        </p:blipFill>
        <p:spPr>
          <a:xfrm>
            <a:off x="-1590" y="-11044"/>
            <a:ext cx="9144000" cy="2870826"/>
          </a:xfrm>
          <a:prstGeom prst="rect">
            <a:avLst/>
          </a:prstGeom>
        </p:spPr>
      </p:pic>
      <p:pic>
        <p:nvPicPr>
          <p:cNvPr id="7" name="William Joseph - Radioacti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48680" y="195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5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 txBox="1">
            <a:spLocks/>
          </p:cNvSpPr>
          <p:nvPr/>
        </p:nvSpPr>
        <p:spPr>
          <a:xfrm>
            <a:off x="539551" y="498984"/>
            <a:ext cx="7112441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4790" y="1101973"/>
            <a:ext cx="7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06" y="1539336"/>
            <a:ext cx="1072158" cy="1154650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1375922" y="2648241"/>
            <a:ext cx="1451441" cy="778467"/>
          </a:xfrm>
          <a:prstGeom prst="cube">
            <a:avLst>
              <a:gd name="adj" fmla="val 11989"/>
            </a:avLst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Cube 50"/>
          <p:cNvSpPr/>
          <p:nvPr/>
        </p:nvSpPr>
        <p:spPr>
          <a:xfrm>
            <a:off x="2739883" y="2379309"/>
            <a:ext cx="1690344" cy="1047399"/>
          </a:xfrm>
          <a:prstGeom prst="cube">
            <a:avLst>
              <a:gd name="adj" fmla="val 8766"/>
            </a:avLst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Cube 51"/>
          <p:cNvSpPr/>
          <p:nvPr/>
        </p:nvSpPr>
        <p:spPr>
          <a:xfrm>
            <a:off x="4334337" y="2070916"/>
            <a:ext cx="1690344" cy="1355792"/>
          </a:xfrm>
          <a:prstGeom prst="cube">
            <a:avLst>
              <a:gd name="adj" fmla="val 4408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Cube 52"/>
          <p:cNvSpPr/>
          <p:nvPr/>
        </p:nvSpPr>
        <p:spPr>
          <a:xfrm>
            <a:off x="5961649" y="1750520"/>
            <a:ext cx="1690344" cy="1676188"/>
          </a:xfrm>
          <a:prstGeom prst="cube">
            <a:avLst>
              <a:gd name="adj" fmla="val 4408"/>
            </a:avLst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64736" y="3574314"/>
            <a:ext cx="1451295" cy="925640"/>
            <a:chOff x="1271767" y="4489375"/>
            <a:chExt cx="1451295" cy="1019989"/>
          </a:xfrm>
        </p:grpSpPr>
        <p:sp>
          <p:nvSpPr>
            <p:cNvPr id="18" name="TextBox 17"/>
            <p:cNvSpPr txBox="1"/>
            <p:nvPr/>
          </p:nvSpPr>
          <p:spPr>
            <a:xfrm>
              <a:off x="1271767" y="4489375"/>
              <a:ext cx="851961" cy="57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CREATE</a:t>
              </a:r>
              <a:endParaRPr lang="en-CA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1767" y="4797153"/>
              <a:ext cx="1451295" cy="7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51239" y="3574314"/>
            <a:ext cx="1451295" cy="925640"/>
            <a:chOff x="2858270" y="4489375"/>
            <a:chExt cx="1451295" cy="1019989"/>
          </a:xfrm>
        </p:grpSpPr>
        <p:sp>
          <p:nvSpPr>
            <p:cNvPr id="22" name="TextBox 21"/>
            <p:cNvSpPr txBox="1"/>
            <p:nvPr/>
          </p:nvSpPr>
          <p:spPr>
            <a:xfrm>
              <a:off x="2858270" y="4489375"/>
              <a:ext cx="851961" cy="33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BUILD</a:t>
              </a:r>
              <a:endParaRPr lang="en-CA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58270" y="4797153"/>
              <a:ext cx="1451295" cy="7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9704" y="3574314"/>
            <a:ext cx="1451295" cy="925640"/>
            <a:chOff x="4466735" y="4489375"/>
            <a:chExt cx="1451295" cy="1019989"/>
          </a:xfrm>
        </p:grpSpPr>
        <p:sp>
          <p:nvSpPr>
            <p:cNvPr id="24" name="TextBox 23"/>
            <p:cNvSpPr txBox="1"/>
            <p:nvPr/>
          </p:nvSpPr>
          <p:spPr>
            <a:xfrm>
              <a:off x="4466735" y="4489375"/>
              <a:ext cx="851961" cy="33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MEET</a:t>
              </a:r>
              <a:endParaRPr lang="en-CA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66735" y="4797153"/>
              <a:ext cx="1451295" cy="7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077137" y="3574314"/>
            <a:ext cx="1451295" cy="925640"/>
            <a:chOff x="6084168" y="4489375"/>
            <a:chExt cx="1451295" cy="1019989"/>
          </a:xfrm>
        </p:grpSpPr>
        <p:sp>
          <p:nvSpPr>
            <p:cNvPr id="28" name="TextBox 27"/>
            <p:cNvSpPr txBox="1"/>
            <p:nvPr/>
          </p:nvSpPr>
          <p:spPr>
            <a:xfrm>
              <a:off x="6084168" y="4489375"/>
              <a:ext cx="1368152" cy="33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IMPROVE</a:t>
              </a:r>
              <a:endParaRPr lang="en-CA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84168" y="4797153"/>
              <a:ext cx="1451295" cy="71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</p:grpSp>
      <p:sp>
        <p:nvSpPr>
          <p:cNvPr id="31" name="Flowchart: Off-page Connector 30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23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175" y="4607658"/>
            <a:ext cx="831313" cy="33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P spid="13" grpId="0" animBg="1"/>
      <p:bldP spid="51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 flipH="1" flipV="1">
            <a:off x="1108161" y="2543355"/>
            <a:ext cx="1779184" cy="1234890"/>
            <a:chOff x="5786681" y="1665912"/>
            <a:chExt cx="2368095" cy="1646520"/>
          </a:xfrm>
        </p:grpSpPr>
        <p:sp>
          <p:nvSpPr>
            <p:cNvPr id="22" name="Isosceles Triangle 42"/>
            <p:cNvSpPr/>
            <p:nvPr/>
          </p:nvSpPr>
          <p:spPr>
            <a:xfrm rot="13258884">
              <a:off x="5786681" y="1665912"/>
              <a:ext cx="368290" cy="1646520"/>
            </a:xfrm>
            <a:custGeom>
              <a:avLst/>
              <a:gdLst>
                <a:gd name="connsiteX0" fmla="*/ 0 w 648072"/>
                <a:gd name="connsiteY0" fmla="*/ 1232847 h 1232847"/>
                <a:gd name="connsiteX1" fmla="*/ 324036 w 648072"/>
                <a:gd name="connsiteY1" fmla="*/ 0 h 1232847"/>
                <a:gd name="connsiteX2" fmla="*/ 648072 w 648072"/>
                <a:gd name="connsiteY2" fmla="*/ 1232847 h 1232847"/>
                <a:gd name="connsiteX3" fmla="*/ 0 w 648072"/>
                <a:gd name="connsiteY3" fmla="*/ 1232847 h 1232847"/>
                <a:gd name="connsiteX0" fmla="*/ 0 w 375993"/>
                <a:gd name="connsiteY0" fmla="*/ 1232847 h 1645847"/>
                <a:gd name="connsiteX1" fmla="*/ 324036 w 375993"/>
                <a:gd name="connsiteY1" fmla="*/ 0 h 1645847"/>
                <a:gd name="connsiteX2" fmla="*/ 375993 w 375993"/>
                <a:gd name="connsiteY2" fmla="*/ 1645847 h 1645847"/>
                <a:gd name="connsiteX3" fmla="*/ 0 w 375993"/>
                <a:gd name="connsiteY3" fmla="*/ 1232847 h 1645847"/>
                <a:gd name="connsiteX0" fmla="*/ 0 w 386277"/>
                <a:gd name="connsiteY0" fmla="*/ 1232847 h 1646520"/>
                <a:gd name="connsiteX1" fmla="*/ 324036 w 386277"/>
                <a:gd name="connsiteY1" fmla="*/ 0 h 1646520"/>
                <a:gd name="connsiteX2" fmla="*/ 386277 w 386277"/>
                <a:gd name="connsiteY2" fmla="*/ 1646520 h 1646520"/>
                <a:gd name="connsiteX3" fmla="*/ 0 w 386277"/>
                <a:gd name="connsiteY3" fmla="*/ 1232847 h 1646520"/>
                <a:gd name="connsiteX0" fmla="*/ 0 w 390697"/>
                <a:gd name="connsiteY0" fmla="*/ 1222919 h 1646520"/>
                <a:gd name="connsiteX1" fmla="*/ 328456 w 390697"/>
                <a:gd name="connsiteY1" fmla="*/ 0 h 1646520"/>
                <a:gd name="connsiteX2" fmla="*/ 390697 w 390697"/>
                <a:gd name="connsiteY2" fmla="*/ 1646520 h 1646520"/>
                <a:gd name="connsiteX3" fmla="*/ 0 w 390697"/>
                <a:gd name="connsiteY3" fmla="*/ 1222919 h 1646520"/>
                <a:gd name="connsiteX0" fmla="*/ 0 w 385916"/>
                <a:gd name="connsiteY0" fmla="*/ 1228050 h 1646520"/>
                <a:gd name="connsiteX1" fmla="*/ 323675 w 385916"/>
                <a:gd name="connsiteY1" fmla="*/ 0 h 1646520"/>
                <a:gd name="connsiteX2" fmla="*/ 385916 w 385916"/>
                <a:gd name="connsiteY2" fmla="*/ 1646520 h 1646520"/>
                <a:gd name="connsiteX3" fmla="*/ 0 w 385916"/>
                <a:gd name="connsiteY3" fmla="*/ 1228050 h 1646520"/>
                <a:gd name="connsiteX0" fmla="*/ 0 w 388630"/>
                <a:gd name="connsiteY0" fmla="*/ 1176755 h 1646520"/>
                <a:gd name="connsiteX1" fmla="*/ 326389 w 388630"/>
                <a:gd name="connsiteY1" fmla="*/ 0 h 1646520"/>
                <a:gd name="connsiteX2" fmla="*/ 388630 w 388630"/>
                <a:gd name="connsiteY2" fmla="*/ 1646520 h 1646520"/>
                <a:gd name="connsiteX3" fmla="*/ 0 w 388630"/>
                <a:gd name="connsiteY3" fmla="*/ 1176755 h 1646520"/>
                <a:gd name="connsiteX0" fmla="*/ 0 w 394951"/>
                <a:gd name="connsiteY0" fmla="*/ 1231548 h 1646520"/>
                <a:gd name="connsiteX1" fmla="*/ 332710 w 394951"/>
                <a:gd name="connsiteY1" fmla="*/ 0 h 1646520"/>
                <a:gd name="connsiteX2" fmla="*/ 394951 w 394951"/>
                <a:gd name="connsiteY2" fmla="*/ 1646520 h 1646520"/>
                <a:gd name="connsiteX3" fmla="*/ 0 w 394951"/>
                <a:gd name="connsiteY3" fmla="*/ 1231548 h 164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51" h="1646520">
                  <a:moveTo>
                    <a:pt x="0" y="1231548"/>
                  </a:moveTo>
                  <a:lnTo>
                    <a:pt x="332710" y="0"/>
                  </a:lnTo>
                  <a:lnTo>
                    <a:pt x="394951" y="1646520"/>
                  </a:lnTo>
                  <a:lnTo>
                    <a:pt x="0" y="1231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1360" y="1747139"/>
              <a:ext cx="1783416" cy="558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V="1">
            <a:off x="3643659" y="2547606"/>
            <a:ext cx="1792437" cy="1234890"/>
            <a:chOff x="5786681" y="1665912"/>
            <a:chExt cx="2385735" cy="1646520"/>
          </a:xfrm>
        </p:grpSpPr>
        <p:sp>
          <p:nvSpPr>
            <p:cNvPr id="28" name="Isosceles Triangle 42"/>
            <p:cNvSpPr/>
            <p:nvPr/>
          </p:nvSpPr>
          <p:spPr>
            <a:xfrm rot="13258884">
              <a:off x="5786681" y="1665912"/>
              <a:ext cx="368290" cy="1646520"/>
            </a:xfrm>
            <a:custGeom>
              <a:avLst/>
              <a:gdLst>
                <a:gd name="connsiteX0" fmla="*/ 0 w 648072"/>
                <a:gd name="connsiteY0" fmla="*/ 1232847 h 1232847"/>
                <a:gd name="connsiteX1" fmla="*/ 324036 w 648072"/>
                <a:gd name="connsiteY1" fmla="*/ 0 h 1232847"/>
                <a:gd name="connsiteX2" fmla="*/ 648072 w 648072"/>
                <a:gd name="connsiteY2" fmla="*/ 1232847 h 1232847"/>
                <a:gd name="connsiteX3" fmla="*/ 0 w 648072"/>
                <a:gd name="connsiteY3" fmla="*/ 1232847 h 1232847"/>
                <a:gd name="connsiteX0" fmla="*/ 0 w 375993"/>
                <a:gd name="connsiteY0" fmla="*/ 1232847 h 1645847"/>
                <a:gd name="connsiteX1" fmla="*/ 324036 w 375993"/>
                <a:gd name="connsiteY1" fmla="*/ 0 h 1645847"/>
                <a:gd name="connsiteX2" fmla="*/ 375993 w 375993"/>
                <a:gd name="connsiteY2" fmla="*/ 1645847 h 1645847"/>
                <a:gd name="connsiteX3" fmla="*/ 0 w 375993"/>
                <a:gd name="connsiteY3" fmla="*/ 1232847 h 1645847"/>
                <a:gd name="connsiteX0" fmla="*/ 0 w 386277"/>
                <a:gd name="connsiteY0" fmla="*/ 1232847 h 1646520"/>
                <a:gd name="connsiteX1" fmla="*/ 324036 w 386277"/>
                <a:gd name="connsiteY1" fmla="*/ 0 h 1646520"/>
                <a:gd name="connsiteX2" fmla="*/ 386277 w 386277"/>
                <a:gd name="connsiteY2" fmla="*/ 1646520 h 1646520"/>
                <a:gd name="connsiteX3" fmla="*/ 0 w 386277"/>
                <a:gd name="connsiteY3" fmla="*/ 1232847 h 1646520"/>
                <a:gd name="connsiteX0" fmla="*/ 0 w 390697"/>
                <a:gd name="connsiteY0" fmla="*/ 1222919 h 1646520"/>
                <a:gd name="connsiteX1" fmla="*/ 328456 w 390697"/>
                <a:gd name="connsiteY1" fmla="*/ 0 h 1646520"/>
                <a:gd name="connsiteX2" fmla="*/ 390697 w 390697"/>
                <a:gd name="connsiteY2" fmla="*/ 1646520 h 1646520"/>
                <a:gd name="connsiteX3" fmla="*/ 0 w 390697"/>
                <a:gd name="connsiteY3" fmla="*/ 1222919 h 1646520"/>
                <a:gd name="connsiteX0" fmla="*/ 0 w 385916"/>
                <a:gd name="connsiteY0" fmla="*/ 1228050 h 1646520"/>
                <a:gd name="connsiteX1" fmla="*/ 323675 w 385916"/>
                <a:gd name="connsiteY1" fmla="*/ 0 h 1646520"/>
                <a:gd name="connsiteX2" fmla="*/ 385916 w 385916"/>
                <a:gd name="connsiteY2" fmla="*/ 1646520 h 1646520"/>
                <a:gd name="connsiteX3" fmla="*/ 0 w 385916"/>
                <a:gd name="connsiteY3" fmla="*/ 1228050 h 1646520"/>
                <a:gd name="connsiteX0" fmla="*/ 0 w 388630"/>
                <a:gd name="connsiteY0" fmla="*/ 1176755 h 1646520"/>
                <a:gd name="connsiteX1" fmla="*/ 326389 w 388630"/>
                <a:gd name="connsiteY1" fmla="*/ 0 h 1646520"/>
                <a:gd name="connsiteX2" fmla="*/ 388630 w 388630"/>
                <a:gd name="connsiteY2" fmla="*/ 1646520 h 1646520"/>
                <a:gd name="connsiteX3" fmla="*/ 0 w 388630"/>
                <a:gd name="connsiteY3" fmla="*/ 1176755 h 1646520"/>
                <a:gd name="connsiteX0" fmla="*/ 0 w 394951"/>
                <a:gd name="connsiteY0" fmla="*/ 1231548 h 1646520"/>
                <a:gd name="connsiteX1" fmla="*/ 332710 w 394951"/>
                <a:gd name="connsiteY1" fmla="*/ 0 h 1646520"/>
                <a:gd name="connsiteX2" fmla="*/ 394951 w 394951"/>
                <a:gd name="connsiteY2" fmla="*/ 1646520 h 1646520"/>
                <a:gd name="connsiteX3" fmla="*/ 0 w 394951"/>
                <a:gd name="connsiteY3" fmla="*/ 1231548 h 164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51" h="1646520">
                  <a:moveTo>
                    <a:pt x="0" y="1231548"/>
                  </a:moveTo>
                  <a:lnTo>
                    <a:pt x="332710" y="0"/>
                  </a:lnTo>
                  <a:lnTo>
                    <a:pt x="394951" y="1646520"/>
                  </a:lnTo>
                  <a:lnTo>
                    <a:pt x="0" y="1231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1359" y="1747139"/>
              <a:ext cx="1801057" cy="558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flipH="1">
            <a:off x="1108163" y="1550513"/>
            <a:ext cx="1708767" cy="1122627"/>
            <a:chOff x="5786681" y="1665912"/>
            <a:chExt cx="2501807" cy="1646520"/>
          </a:xfrm>
        </p:grpSpPr>
        <p:sp>
          <p:nvSpPr>
            <p:cNvPr id="44" name="Isosceles Triangle 42"/>
            <p:cNvSpPr/>
            <p:nvPr/>
          </p:nvSpPr>
          <p:spPr>
            <a:xfrm rot="13258884">
              <a:off x="5786681" y="1665912"/>
              <a:ext cx="368290" cy="1646520"/>
            </a:xfrm>
            <a:custGeom>
              <a:avLst/>
              <a:gdLst>
                <a:gd name="connsiteX0" fmla="*/ 0 w 648072"/>
                <a:gd name="connsiteY0" fmla="*/ 1232847 h 1232847"/>
                <a:gd name="connsiteX1" fmla="*/ 324036 w 648072"/>
                <a:gd name="connsiteY1" fmla="*/ 0 h 1232847"/>
                <a:gd name="connsiteX2" fmla="*/ 648072 w 648072"/>
                <a:gd name="connsiteY2" fmla="*/ 1232847 h 1232847"/>
                <a:gd name="connsiteX3" fmla="*/ 0 w 648072"/>
                <a:gd name="connsiteY3" fmla="*/ 1232847 h 1232847"/>
                <a:gd name="connsiteX0" fmla="*/ 0 w 375993"/>
                <a:gd name="connsiteY0" fmla="*/ 1232847 h 1645847"/>
                <a:gd name="connsiteX1" fmla="*/ 324036 w 375993"/>
                <a:gd name="connsiteY1" fmla="*/ 0 h 1645847"/>
                <a:gd name="connsiteX2" fmla="*/ 375993 w 375993"/>
                <a:gd name="connsiteY2" fmla="*/ 1645847 h 1645847"/>
                <a:gd name="connsiteX3" fmla="*/ 0 w 375993"/>
                <a:gd name="connsiteY3" fmla="*/ 1232847 h 1645847"/>
                <a:gd name="connsiteX0" fmla="*/ 0 w 386277"/>
                <a:gd name="connsiteY0" fmla="*/ 1232847 h 1646520"/>
                <a:gd name="connsiteX1" fmla="*/ 324036 w 386277"/>
                <a:gd name="connsiteY1" fmla="*/ 0 h 1646520"/>
                <a:gd name="connsiteX2" fmla="*/ 386277 w 386277"/>
                <a:gd name="connsiteY2" fmla="*/ 1646520 h 1646520"/>
                <a:gd name="connsiteX3" fmla="*/ 0 w 386277"/>
                <a:gd name="connsiteY3" fmla="*/ 1232847 h 1646520"/>
                <a:gd name="connsiteX0" fmla="*/ 0 w 390697"/>
                <a:gd name="connsiteY0" fmla="*/ 1222919 h 1646520"/>
                <a:gd name="connsiteX1" fmla="*/ 328456 w 390697"/>
                <a:gd name="connsiteY1" fmla="*/ 0 h 1646520"/>
                <a:gd name="connsiteX2" fmla="*/ 390697 w 390697"/>
                <a:gd name="connsiteY2" fmla="*/ 1646520 h 1646520"/>
                <a:gd name="connsiteX3" fmla="*/ 0 w 390697"/>
                <a:gd name="connsiteY3" fmla="*/ 1222919 h 1646520"/>
                <a:gd name="connsiteX0" fmla="*/ 0 w 385916"/>
                <a:gd name="connsiteY0" fmla="*/ 1228050 h 1646520"/>
                <a:gd name="connsiteX1" fmla="*/ 323675 w 385916"/>
                <a:gd name="connsiteY1" fmla="*/ 0 h 1646520"/>
                <a:gd name="connsiteX2" fmla="*/ 385916 w 385916"/>
                <a:gd name="connsiteY2" fmla="*/ 1646520 h 1646520"/>
                <a:gd name="connsiteX3" fmla="*/ 0 w 385916"/>
                <a:gd name="connsiteY3" fmla="*/ 1228050 h 1646520"/>
                <a:gd name="connsiteX0" fmla="*/ 0 w 388630"/>
                <a:gd name="connsiteY0" fmla="*/ 1176755 h 1646520"/>
                <a:gd name="connsiteX1" fmla="*/ 326389 w 388630"/>
                <a:gd name="connsiteY1" fmla="*/ 0 h 1646520"/>
                <a:gd name="connsiteX2" fmla="*/ 388630 w 388630"/>
                <a:gd name="connsiteY2" fmla="*/ 1646520 h 1646520"/>
                <a:gd name="connsiteX3" fmla="*/ 0 w 388630"/>
                <a:gd name="connsiteY3" fmla="*/ 1176755 h 1646520"/>
                <a:gd name="connsiteX0" fmla="*/ 0 w 394951"/>
                <a:gd name="connsiteY0" fmla="*/ 1231548 h 1646520"/>
                <a:gd name="connsiteX1" fmla="*/ 332710 w 394951"/>
                <a:gd name="connsiteY1" fmla="*/ 0 h 1646520"/>
                <a:gd name="connsiteX2" fmla="*/ 394951 w 394951"/>
                <a:gd name="connsiteY2" fmla="*/ 1646520 h 1646520"/>
                <a:gd name="connsiteX3" fmla="*/ 0 w 394951"/>
                <a:gd name="connsiteY3" fmla="*/ 1231548 h 164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51" h="1646520">
                  <a:moveTo>
                    <a:pt x="0" y="1231548"/>
                  </a:moveTo>
                  <a:lnTo>
                    <a:pt x="332710" y="0"/>
                  </a:lnTo>
                  <a:lnTo>
                    <a:pt x="394951" y="1646520"/>
                  </a:lnTo>
                  <a:lnTo>
                    <a:pt x="0" y="1231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1361" y="1747139"/>
              <a:ext cx="1917127" cy="558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643660" y="1498632"/>
            <a:ext cx="1792436" cy="1234890"/>
            <a:chOff x="5786681" y="1665912"/>
            <a:chExt cx="2385733" cy="1646520"/>
          </a:xfrm>
        </p:grpSpPr>
        <p:sp>
          <p:nvSpPr>
            <p:cNvPr id="52" name="Isosceles Triangle 42"/>
            <p:cNvSpPr/>
            <p:nvPr/>
          </p:nvSpPr>
          <p:spPr>
            <a:xfrm rot="13258884">
              <a:off x="5786681" y="1665912"/>
              <a:ext cx="368290" cy="1646520"/>
            </a:xfrm>
            <a:custGeom>
              <a:avLst/>
              <a:gdLst>
                <a:gd name="connsiteX0" fmla="*/ 0 w 648072"/>
                <a:gd name="connsiteY0" fmla="*/ 1232847 h 1232847"/>
                <a:gd name="connsiteX1" fmla="*/ 324036 w 648072"/>
                <a:gd name="connsiteY1" fmla="*/ 0 h 1232847"/>
                <a:gd name="connsiteX2" fmla="*/ 648072 w 648072"/>
                <a:gd name="connsiteY2" fmla="*/ 1232847 h 1232847"/>
                <a:gd name="connsiteX3" fmla="*/ 0 w 648072"/>
                <a:gd name="connsiteY3" fmla="*/ 1232847 h 1232847"/>
                <a:gd name="connsiteX0" fmla="*/ 0 w 375993"/>
                <a:gd name="connsiteY0" fmla="*/ 1232847 h 1645847"/>
                <a:gd name="connsiteX1" fmla="*/ 324036 w 375993"/>
                <a:gd name="connsiteY1" fmla="*/ 0 h 1645847"/>
                <a:gd name="connsiteX2" fmla="*/ 375993 w 375993"/>
                <a:gd name="connsiteY2" fmla="*/ 1645847 h 1645847"/>
                <a:gd name="connsiteX3" fmla="*/ 0 w 375993"/>
                <a:gd name="connsiteY3" fmla="*/ 1232847 h 1645847"/>
                <a:gd name="connsiteX0" fmla="*/ 0 w 386277"/>
                <a:gd name="connsiteY0" fmla="*/ 1232847 h 1646520"/>
                <a:gd name="connsiteX1" fmla="*/ 324036 w 386277"/>
                <a:gd name="connsiteY1" fmla="*/ 0 h 1646520"/>
                <a:gd name="connsiteX2" fmla="*/ 386277 w 386277"/>
                <a:gd name="connsiteY2" fmla="*/ 1646520 h 1646520"/>
                <a:gd name="connsiteX3" fmla="*/ 0 w 386277"/>
                <a:gd name="connsiteY3" fmla="*/ 1232847 h 1646520"/>
                <a:gd name="connsiteX0" fmla="*/ 0 w 390697"/>
                <a:gd name="connsiteY0" fmla="*/ 1222919 h 1646520"/>
                <a:gd name="connsiteX1" fmla="*/ 328456 w 390697"/>
                <a:gd name="connsiteY1" fmla="*/ 0 h 1646520"/>
                <a:gd name="connsiteX2" fmla="*/ 390697 w 390697"/>
                <a:gd name="connsiteY2" fmla="*/ 1646520 h 1646520"/>
                <a:gd name="connsiteX3" fmla="*/ 0 w 390697"/>
                <a:gd name="connsiteY3" fmla="*/ 1222919 h 1646520"/>
                <a:gd name="connsiteX0" fmla="*/ 0 w 385916"/>
                <a:gd name="connsiteY0" fmla="*/ 1228050 h 1646520"/>
                <a:gd name="connsiteX1" fmla="*/ 323675 w 385916"/>
                <a:gd name="connsiteY1" fmla="*/ 0 h 1646520"/>
                <a:gd name="connsiteX2" fmla="*/ 385916 w 385916"/>
                <a:gd name="connsiteY2" fmla="*/ 1646520 h 1646520"/>
                <a:gd name="connsiteX3" fmla="*/ 0 w 385916"/>
                <a:gd name="connsiteY3" fmla="*/ 1228050 h 1646520"/>
                <a:gd name="connsiteX0" fmla="*/ 0 w 388630"/>
                <a:gd name="connsiteY0" fmla="*/ 1176755 h 1646520"/>
                <a:gd name="connsiteX1" fmla="*/ 326389 w 388630"/>
                <a:gd name="connsiteY1" fmla="*/ 0 h 1646520"/>
                <a:gd name="connsiteX2" fmla="*/ 388630 w 388630"/>
                <a:gd name="connsiteY2" fmla="*/ 1646520 h 1646520"/>
                <a:gd name="connsiteX3" fmla="*/ 0 w 388630"/>
                <a:gd name="connsiteY3" fmla="*/ 1176755 h 1646520"/>
                <a:gd name="connsiteX0" fmla="*/ 0 w 394951"/>
                <a:gd name="connsiteY0" fmla="*/ 1231548 h 1646520"/>
                <a:gd name="connsiteX1" fmla="*/ 332710 w 394951"/>
                <a:gd name="connsiteY1" fmla="*/ 0 h 1646520"/>
                <a:gd name="connsiteX2" fmla="*/ 394951 w 394951"/>
                <a:gd name="connsiteY2" fmla="*/ 1646520 h 1646520"/>
                <a:gd name="connsiteX3" fmla="*/ 0 w 394951"/>
                <a:gd name="connsiteY3" fmla="*/ 1231548 h 164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951" h="1646520">
                  <a:moveTo>
                    <a:pt x="0" y="1231548"/>
                  </a:moveTo>
                  <a:lnTo>
                    <a:pt x="332710" y="0"/>
                  </a:lnTo>
                  <a:lnTo>
                    <a:pt x="394951" y="1646520"/>
                  </a:lnTo>
                  <a:lnTo>
                    <a:pt x="0" y="1231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371358" y="1747139"/>
              <a:ext cx="1801056" cy="5589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81815" y="3781007"/>
            <a:ext cx="1539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Subtitle in this line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 years innovating in customer care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06358" y="3324565"/>
            <a:ext cx="1327809" cy="384744"/>
            <a:chOff x="1746667" y="4221088"/>
            <a:chExt cx="1327809" cy="512992"/>
          </a:xfrm>
        </p:grpSpPr>
        <p:sp>
          <p:nvSpPr>
            <p:cNvPr id="25" name="TextBox 27"/>
            <p:cNvSpPr txBox="1"/>
            <p:nvPr/>
          </p:nvSpPr>
          <p:spPr>
            <a:xfrm>
              <a:off x="1746667" y="4221088"/>
              <a:ext cx="1149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CREDIBILITY</a:t>
              </a:r>
              <a:endParaRPr lang="es-HN" sz="1000" b="1" i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TextBox 27"/>
            <p:cNvSpPr txBox="1"/>
            <p:nvPr/>
          </p:nvSpPr>
          <p:spPr>
            <a:xfrm>
              <a:off x="1748472" y="4385267"/>
              <a:ext cx="132600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Social Networks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6586" y="3785258"/>
            <a:ext cx="13995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Subtitle in this line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 years successfully selling to big brands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76629" y="3328816"/>
            <a:ext cx="1327992" cy="384744"/>
            <a:chOff x="5869066" y="4226756"/>
            <a:chExt cx="1327992" cy="512992"/>
          </a:xfrm>
        </p:grpSpPr>
        <p:sp>
          <p:nvSpPr>
            <p:cNvPr id="31" name="TextBox 27"/>
            <p:cNvSpPr txBox="1"/>
            <p:nvPr/>
          </p:nvSpPr>
          <p:spPr>
            <a:xfrm>
              <a:off x="5869066" y="4226756"/>
              <a:ext cx="1327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COMPROMISE</a:t>
              </a:r>
              <a:endParaRPr lang="es-HN" sz="1000" b="1" i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TextBox 27"/>
            <p:cNvSpPr txBox="1"/>
            <p:nvPr/>
          </p:nvSpPr>
          <p:spPr>
            <a:xfrm>
              <a:off x="5870871" y="4390935"/>
              <a:ext cx="126188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Important data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81815" y="2034572"/>
            <a:ext cx="1539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Subtitle in this line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 years innovating in customer care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06358" y="1604012"/>
            <a:ext cx="1327809" cy="384744"/>
            <a:chOff x="1746667" y="1892509"/>
            <a:chExt cx="1327809" cy="512992"/>
          </a:xfrm>
        </p:grpSpPr>
        <p:sp>
          <p:nvSpPr>
            <p:cNvPr id="41" name="TextBox 27"/>
            <p:cNvSpPr txBox="1"/>
            <p:nvPr/>
          </p:nvSpPr>
          <p:spPr>
            <a:xfrm>
              <a:off x="1746667" y="1892509"/>
              <a:ext cx="947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SECURITY</a:t>
              </a:r>
              <a:endParaRPr lang="es-HN" sz="1000" b="1" i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TextBox 27"/>
            <p:cNvSpPr txBox="1"/>
            <p:nvPr/>
          </p:nvSpPr>
          <p:spPr>
            <a:xfrm>
              <a:off x="1748472" y="2056688"/>
              <a:ext cx="132600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Social Networks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036586" y="2038823"/>
            <a:ext cx="13995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Subtitle in this line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 years successfully selling to big brands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76630" y="1582385"/>
            <a:ext cx="1263689" cy="384744"/>
            <a:chOff x="5869066" y="1898177"/>
            <a:chExt cx="1263689" cy="512992"/>
          </a:xfrm>
        </p:grpSpPr>
        <p:sp>
          <p:nvSpPr>
            <p:cNvPr id="49" name="TextBox 27"/>
            <p:cNvSpPr txBox="1"/>
            <p:nvPr/>
          </p:nvSpPr>
          <p:spPr>
            <a:xfrm>
              <a:off x="5869066" y="1898177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PRIVACY</a:t>
              </a:r>
              <a:endParaRPr lang="es-HN" sz="1000" b="1" i="1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TextBox 27"/>
            <p:cNvSpPr txBox="1"/>
            <p:nvPr/>
          </p:nvSpPr>
          <p:spPr>
            <a:xfrm>
              <a:off x="5870871" y="2062356"/>
              <a:ext cx="1261884" cy="3488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HN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Important data</a:t>
              </a:r>
            </a:p>
          </p:txBody>
        </p:sp>
      </p:grpSp>
      <p:sp>
        <p:nvSpPr>
          <p:cNvPr id="61" name="Subtitle 2"/>
          <p:cNvSpPr txBox="1">
            <a:spLocks/>
          </p:cNvSpPr>
          <p:nvPr/>
        </p:nvSpPr>
        <p:spPr>
          <a:xfrm>
            <a:off x="539552" y="498984"/>
            <a:ext cx="6339394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sz="40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28184" y="1926143"/>
            <a:ext cx="187220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 </a:t>
            </a:r>
            <a:r>
              <a:rPr lang="en-US" sz="105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 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It has roots in a piece of classical Latin literature from 45 BC. Contrary to popular belief It has roots in a piece of classical Latin literature from 45 BC. </a:t>
            </a:r>
            <a:endParaRPr lang="en-US" sz="105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5796136" y="1420392"/>
            <a:ext cx="887367" cy="452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</a:p>
        </p:txBody>
      </p:sp>
      <p:sp>
        <p:nvSpPr>
          <p:cNvPr id="51" name="Flowchart: Off-page Connector 50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27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876008" y="2324334"/>
            <a:ext cx="859911" cy="691312"/>
            <a:chOff x="218603" y="2408888"/>
            <a:chExt cx="1144541" cy="921749"/>
          </a:xfrm>
        </p:grpSpPr>
        <p:sp>
          <p:nvSpPr>
            <p:cNvPr id="55" name="Oval 54"/>
            <p:cNvSpPr/>
            <p:nvPr/>
          </p:nvSpPr>
          <p:spPr>
            <a:xfrm>
              <a:off x="323528" y="2408888"/>
              <a:ext cx="921749" cy="92174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8603" y="2497712"/>
              <a:ext cx="1144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Yes,</a:t>
              </a:r>
            </a:p>
            <a:p>
              <a:pPr algn="ctr">
                <a:lnSpc>
                  <a:spcPts val="1200"/>
                </a:lnSpc>
              </a:pPr>
              <a:r>
                <a:rPr lang="en-US" sz="10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 HAVE</a:t>
              </a:r>
              <a:br>
                <a:rPr lang="en-US" sz="10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en-US" sz="10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IT 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2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40" grpId="0"/>
      <p:bldP spid="48" grpId="0"/>
      <p:bldP spid="61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4331300" y="1761660"/>
            <a:ext cx="4812701" cy="9237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39552" y="498984"/>
            <a:ext cx="6699433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4790" y="1101973"/>
            <a:ext cx="7441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38738" y="1886909"/>
            <a:ext cx="3117638" cy="748261"/>
            <a:chOff x="4622713" y="2492875"/>
            <a:chExt cx="3117638" cy="997681"/>
          </a:xfrm>
        </p:grpSpPr>
        <p:sp>
          <p:nvSpPr>
            <p:cNvPr id="43" name="Subtitle 2"/>
            <p:cNvSpPr txBox="1">
              <a:spLocks/>
            </p:cNvSpPr>
            <p:nvPr/>
          </p:nvSpPr>
          <p:spPr>
            <a:xfrm>
              <a:off x="4622713" y="2492875"/>
              <a:ext cx="1442850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Facebook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36458" y="2875003"/>
              <a:ext cx="310389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 of type.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1761660"/>
            <a:ext cx="4331300" cy="923768"/>
            <a:chOff x="0" y="2348879"/>
            <a:chExt cx="4331300" cy="1231690"/>
          </a:xfrm>
        </p:grpSpPr>
        <p:sp>
          <p:nvSpPr>
            <p:cNvPr id="46" name="Rectangle 45"/>
            <p:cNvSpPr/>
            <p:nvPr/>
          </p:nvSpPr>
          <p:spPr>
            <a:xfrm>
              <a:off x="1691680" y="2348879"/>
              <a:ext cx="1015663" cy="12316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07344" y="2708899"/>
              <a:ext cx="784538" cy="8716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91882" y="2348880"/>
              <a:ext cx="839417" cy="10355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07344" y="2348882"/>
              <a:ext cx="784538" cy="3600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91882" y="3326410"/>
              <a:ext cx="839418" cy="2541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2348880"/>
              <a:ext cx="1691680" cy="12316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02282" y="3508815"/>
            <a:ext cx="3475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74291" y="2986088"/>
            <a:ext cx="2899776" cy="456706"/>
            <a:chOff x="1475656" y="3981450"/>
            <a:chExt cx="2899776" cy="60894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lum bright="2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077072"/>
              <a:ext cx="484187" cy="449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Subtitle 2"/>
            <p:cNvSpPr txBox="1">
              <a:spLocks/>
            </p:cNvSpPr>
            <p:nvPr/>
          </p:nvSpPr>
          <p:spPr>
            <a:xfrm>
              <a:off x="1985919" y="3981450"/>
              <a:ext cx="1442850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38%</a:t>
              </a:r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2006853" y="4272519"/>
              <a:ext cx="2368579" cy="3178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Visits via computers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40831" y="3508815"/>
            <a:ext cx="3475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934732" y="2986088"/>
            <a:ext cx="2786420" cy="456706"/>
            <a:chOff x="4716016" y="3981450"/>
            <a:chExt cx="2786420" cy="60894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lum bright="2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4059609"/>
              <a:ext cx="325437" cy="484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5112923" y="3981450"/>
              <a:ext cx="1442850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62%</a:t>
              </a:r>
            </a:p>
          </p:txBody>
        </p:sp>
        <p:sp>
          <p:nvSpPr>
            <p:cNvPr id="28" name="Subtitle 2"/>
            <p:cNvSpPr txBox="1">
              <a:spLocks/>
            </p:cNvSpPr>
            <p:nvPr/>
          </p:nvSpPr>
          <p:spPr>
            <a:xfrm>
              <a:off x="5133857" y="4272519"/>
              <a:ext cx="2368579" cy="3178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Visits via tablet/phone</a:t>
              </a:r>
            </a:p>
          </p:txBody>
        </p:sp>
      </p:grpSp>
      <p:sp>
        <p:nvSpPr>
          <p:cNvPr id="29" name="Flowchart: Off-page Connector 28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24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448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/>
      <p:bldP spid="11" grpId="0"/>
      <p:bldP spid="23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flipH="1">
            <a:off x="4316746" y="1854043"/>
            <a:ext cx="1765828" cy="1014365"/>
          </a:xfrm>
          <a:prstGeom prst="triangle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Isosceles Triangle 19"/>
          <p:cNvSpPr/>
          <p:nvPr/>
        </p:nvSpPr>
        <p:spPr>
          <a:xfrm flipH="1">
            <a:off x="3308990" y="1561463"/>
            <a:ext cx="1890671" cy="1306945"/>
          </a:xfrm>
          <a:prstGeom prst="triangl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Isosceles Triangle 20"/>
          <p:cNvSpPr/>
          <p:nvPr/>
        </p:nvSpPr>
        <p:spPr>
          <a:xfrm flipH="1">
            <a:off x="2503348" y="2241287"/>
            <a:ext cx="1645338" cy="627121"/>
          </a:xfrm>
          <a:prstGeom prst="triangle">
            <a:avLst/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Isosceles Triangle 21"/>
          <p:cNvSpPr/>
          <p:nvPr/>
        </p:nvSpPr>
        <p:spPr>
          <a:xfrm flipH="1">
            <a:off x="1492982" y="2361225"/>
            <a:ext cx="1709556" cy="507183"/>
          </a:xfrm>
          <a:prstGeom prst="triangl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Isosceles Triangle 18"/>
          <p:cNvSpPr/>
          <p:nvPr/>
        </p:nvSpPr>
        <p:spPr>
          <a:xfrm flipH="1">
            <a:off x="5090351" y="2241287"/>
            <a:ext cx="1709556" cy="627121"/>
          </a:xfrm>
          <a:prstGeom prst="triangle">
            <a:avLst/>
          </a:pr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Isosceles Triangle 14"/>
          <p:cNvSpPr/>
          <p:nvPr/>
        </p:nvSpPr>
        <p:spPr>
          <a:xfrm flipH="1">
            <a:off x="6030796" y="2361225"/>
            <a:ext cx="1709556" cy="507183"/>
          </a:xfrm>
          <a:prstGeom prst="triangle">
            <a:avLst/>
          </a:prstGeom>
          <a:solidFill>
            <a:schemeClr val="tx1">
              <a:lumMod val="50000"/>
              <a:lumOff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29524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790" y="1071995"/>
            <a:ext cx="7513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Three tips to success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" y="2867094"/>
            <a:ext cx="9144002" cy="553302"/>
          </a:xfrm>
          <a:prstGeom prst="rect">
            <a:avLst/>
          </a:prstGeom>
          <a:pattFill prst="pct90">
            <a:fgClr>
              <a:srgbClr val="D1493B"/>
            </a:fgClr>
            <a:bgClr>
              <a:srgbClr val="DA6C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4148" y="2964334"/>
            <a:ext cx="64362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 Contrary to popular belief It has roots in a piece of classical.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7584" y="4096942"/>
            <a:ext cx="35841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48900" y="3723878"/>
            <a:ext cx="3098641" cy="523220"/>
            <a:chOff x="1464733" y="4773255"/>
            <a:chExt cx="3098641" cy="697626"/>
          </a:xfrm>
        </p:grpSpPr>
        <p:sp>
          <p:nvSpPr>
            <p:cNvPr id="45" name="TextBox 44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949483" y="4857656"/>
              <a:ext cx="2302367" cy="306372"/>
              <a:chOff x="1627390" y="4493687"/>
              <a:chExt cx="5016054" cy="278520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27390" y="449368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27390" y="477220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52" name="TextBox 51"/>
          <p:cNvSpPr txBox="1"/>
          <p:nvPr/>
        </p:nvSpPr>
        <p:spPr>
          <a:xfrm>
            <a:off x="4660255" y="4096942"/>
            <a:ext cx="35841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781571" y="3723878"/>
            <a:ext cx="3098641" cy="523220"/>
            <a:chOff x="1464733" y="4773255"/>
            <a:chExt cx="3098641" cy="697626"/>
          </a:xfrm>
        </p:grpSpPr>
        <p:sp>
          <p:nvSpPr>
            <p:cNvPr id="54" name="TextBox 53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949483" y="4857656"/>
              <a:ext cx="2302367" cy="306372"/>
              <a:chOff x="1627390" y="4493687"/>
              <a:chExt cx="5016054" cy="27852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1627390" y="449368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627390" y="477220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1" name="Flowchart: Off-page Connector 60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31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4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19" grpId="0" animBg="1"/>
      <p:bldP spid="15" grpId="0" animBg="1"/>
      <p:bldP spid="8" grpId="0"/>
      <p:bldP spid="9" grpId="0"/>
      <p:bldP spid="13" grpId="0" animBg="1"/>
      <p:bldP spid="14" grpId="0"/>
      <p:bldP spid="43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874790" y="498984"/>
            <a:ext cx="6843450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790" y="1071995"/>
            <a:ext cx="7492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Three tips to success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9" y="1761660"/>
            <a:ext cx="3665567" cy="162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910544" y="3609469"/>
            <a:ext cx="2029348" cy="771928"/>
            <a:chOff x="6072190" y="2107462"/>
            <a:chExt cx="2029348" cy="1029238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947" y="2586781"/>
              <a:ext cx="207260" cy="446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6072190" y="2107462"/>
              <a:ext cx="1359890" cy="4165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HN" sz="3200" spc="-30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45</a:t>
              </a:r>
              <a:r>
                <a:rPr lang="es-HN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%</a:t>
              </a:r>
              <a:endParaRPr lang="es-HN" sz="1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38917" y="2521146"/>
              <a:ext cx="1662621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Female Users</a:t>
              </a:r>
            </a:p>
            <a:p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 is simply dummy text of the and.</a:t>
              </a:r>
              <a:endParaRPr lang="es-HN" sz="7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71800" y="3602172"/>
            <a:ext cx="1963539" cy="779224"/>
            <a:chOff x="6481277" y="3490920"/>
            <a:chExt cx="1963539" cy="1038966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grayscl/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531" y="3979967"/>
              <a:ext cx="185432" cy="446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6481277" y="3490920"/>
              <a:ext cx="1359890" cy="4165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HN" sz="3200" spc="-30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55</a:t>
              </a:r>
              <a:r>
                <a:rPr lang="es-HN" sz="32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%</a:t>
              </a:r>
              <a:endParaRPr lang="es-HN" sz="14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70965" y="3914332"/>
              <a:ext cx="1573851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Male Users</a:t>
              </a:r>
            </a:p>
            <a:p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 is simply dummy text of the and.</a:t>
              </a:r>
              <a:endParaRPr lang="es-HN" sz="7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 flipV="1">
            <a:off x="5076056" y="1727682"/>
            <a:ext cx="0" cy="26442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5619850" y="3566291"/>
            <a:ext cx="3200622" cy="914616"/>
            <a:chOff x="5667769" y="2193480"/>
            <a:chExt cx="3200622" cy="1219487"/>
          </a:xfrm>
        </p:grpSpPr>
        <p:sp>
          <p:nvSpPr>
            <p:cNvPr id="31" name="TextBox 30"/>
            <p:cNvSpPr txBox="1"/>
            <p:nvPr/>
          </p:nvSpPr>
          <p:spPr>
            <a:xfrm>
              <a:off x="6144222" y="2211595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67769" y="2643526"/>
              <a:ext cx="22165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254501" y="2246098"/>
              <a:ext cx="1485852" cy="306372"/>
              <a:chOff x="1646183" y="4437112"/>
              <a:chExt cx="5016054" cy="27852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>
              <a:off x="5781769" y="2193480"/>
              <a:ext cx="315686" cy="623005"/>
              <a:chOff x="2385816" y="3031456"/>
              <a:chExt cx="286988" cy="5663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387045" y="3031456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385816" y="3038231"/>
                <a:ext cx="277175" cy="55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4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40" name="Isosceles Triangle 39"/>
          <p:cNvSpPr/>
          <p:nvPr/>
        </p:nvSpPr>
        <p:spPr>
          <a:xfrm>
            <a:off x="6194565" y="1761660"/>
            <a:ext cx="1084869" cy="164153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6797615" y="2615521"/>
            <a:ext cx="944097" cy="7876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5687947" y="2129142"/>
            <a:ext cx="1013234" cy="12740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9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0" grpId="0" animBg="1"/>
      <p:bldP spid="41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5332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68228" y="627534"/>
            <a:ext cx="3788100" cy="3788521"/>
            <a:chOff x="-684584" y="1340768"/>
            <a:chExt cx="4689888" cy="4392488"/>
          </a:xfrm>
        </p:grpSpPr>
        <p:sp>
          <p:nvSpPr>
            <p:cNvPr id="10" name="Oval 9"/>
            <p:cNvSpPr/>
            <p:nvPr/>
          </p:nvSpPr>
          <p:spPr>
            <a:xfrm>
              <a:off x="-6845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-3871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612576" y="1105047"/>
            <a:ext cx="4176464" cy="2443776"/>
            <a:chOff x="-1071936" y="3585631"/>
            <a:chExt cx="7704856" cy="3258368"/>
          </a:xfrm>
        </p:grpSpPr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-1071936" y="3585631"/>
              <a:ext cx="7704856" cy="7855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altLang="zh-CN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</a:p>
            <a:p>
              <a:pPr marL="0" lvl="0" indent="0" algn="ctr">
                <a:spcBef>
                  <a:spcPts val="0"/>
                </a:spcBef>
                <a:buNone/>
              </a:pPr>
              <a:r>
                <a:rPr lang="zh-CN" altLang="en-US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添加标题</a:t>
              </a:r>
              <a:endParaRPr lang="en-US" altLang="zh-CN" sz="44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4149" y="5366671"/>
              <a:ext cx="4825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Contrary to popular belief </a:t>
              </a:r>
              <a:r>
                <a: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It has roots in a piece of classical Latin literature from 45 BC. Contrary to popular belief It has roots in a piece of classical Latin literature from 45 BC.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8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/>
          <p:cNvSpPr txBox="1">
            <a:spLocks/>
          </p:cNvSpPr>
          <p:nvPr/>
        </p:nvSpPr>
        <p:spPr>
          <a:xfrm>
            <a:off x="539552" y="498984"/>
            <a:ext cx="6915458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91665"/>
            <a:ext cx="5544615" cy="288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237490" y="2488381"/>
            <a:ext cx="463949" cy="848287"/>
            <a:chOff x="1855149" y="2810905"/>
            <a:chExt cx="561378" cy="1131049"/>
          </a:xfrm>
        </p:grpSpPr>
        <p:grpSp>
          <p:nvGrpSpPr>
            <p:cNvPr id="10" name="Group 9"/>
            <p:cNvGrpSpPr/>
            <p:nvPr/>
          </p:nvGrpSpPr>
          <p:grpSpPr>
            <a:xfrm>
              <a:off x="2145043" y="2810905"/>
              <a:ext cx="217825" cy="217825"/>
              <a:chOff x="6528159" y="4437112"/>
              <a:chExt cx="360040" cy="36004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528159" y="4437112"/>
                <a:ext cx="360040" cy="3600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608951" y="4517904"/>
                <a:ext cx="198457" cy="19845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1" name="Rectangular Callout 10"/>
            <p:cNvSpPr/>
            <p:nvPr/>
          </p:nvSpPr>
          <p:spPr>
            <a:xfrm rot="10800000">
              <a:off x="1855152" y="3238478"/>
              <a:ext cx="561375" cy="504056"/>
            </a:xfrm>
            <a:prstGeom prst="wedgeRectCallout">
              <a:avLst>
                <a:gd name="adj1" fmla="val -22763"/>
                <a:gd name="adj2" fmla="val 11653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55149" y="3326401"/>
              <a:ext cx="5613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45K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227756" y="3295918"/>
            <a:ext cx="463949" cy="848287"/>
            <a:chOff x="1855149" y="2810905"/>
            <a:chExt cx="561378" cy="1131049"/>
          </a:xfrm>
        </p:grpSpPr>
        <p:grpSp>
          <p:nvGrpSpPr>
            <p:cNvPr id="45" name="Group 44"/>
            <p:cNvGrpSpPr/>
            <p:nvPr/>
          </p:nvGrpSpPr>
          <p:grpSpPr>
            <a:xfrm>
              <a:off x="2145043" y="2810905"/>
              <a:ext cx="217825" cy="217825"/>
              <a:chOff x="6528159" y="4437112"/>
              <a:chExt cx="360040" cy="36004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6528159" y="4437112"/>
                <a:ext cx="360040" cy="3600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608951" y="4517904"/>
                <a:ext cx="198457" cy="19845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9" name="Rectangular Callout 48"/>
            <p:cNvSpPr/>
            <p:nvPr/>
          </p:nvSpPr>
          <p:spPr>
            <a:xfrm rot="10800000">
              <a:off x="1855152" y="3238478"/>
              <a:ext cx="561375" cy="504056"/>
            </a:xfrm>
            <a:prstGeom prst="wedgeRectCallout">
              <a:avLst>
                <a:gd name="adj1" fmla="val -22763"/>
                <a:gd name="adj2" fmla="val 1165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55149" y="3326401"/>
              <a:ext cx="5613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17K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43194" y="1491630"/>
            <a:ext cx="463949" cy="694076"/>
            <a:chOff x="6189848" y="2113400"/>
            <a:chExt cx="561378" cy="925435"/>
          </a:xfrm>
        </p:grpSpPr>
        <p:grpSp>
          <p:nvGrpSpPr>
            <p:cNvPr id="55" name="Group 54"/>
            <p:cNvGrpSpPr/>
            <p:nvPr/>
          </p:nvGrpSpPr>
          <p:grpSpPr>
            <a:xfrm>
              <a:off x="6230046" y="2821010"/>
              <a:ext cx="217825" cy="217825"/>
              <a:chOff x="6528159" y="4437112"/>
              <a:chExt cx="360040" cy="36004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6528159" y="4437112"/>
                <a:ext cx="360040" cy="3600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608951" y="4517904"/>
                <a:ext cx="198457" cy="19845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56" name="Rectangular Callout 55"/>
            <p:cNvSpPr/>
            <p:nvPr/>
          </p:nvSpPr>
          <p:spPr>
            <a:xfrm>
              <a:off x="6189851" y="2113400"/>
              <a:ext cx="561375" cy="504056"/>
            </a:xfrm>
            <a:prstGeom prst="wedgeRectCallout">
              <a:avLst>
                <a:gd name="adj1" fmla="val -22763"/>
                <a:gd name="adj2" fmla="val 1165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89848" y="2201323"/>
              <a:ext cx="56137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17K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 rot="10800000">
            <a:off x="3373110" y="1816609"/>
            <a:ext cx="480025" cy="698722"/>
            <a:chOff x="1835696" y="2810905"/>
            <a:chExt cx="580830" cy="931629"/>
          </a:xfrm>
        </p:grpSpPr>
        <p:grpSp>
          <p:nvGrpSpPr>
            <p:cNvPr id="62" name="Group 61"/>
            <p:cNvGrpSpPr/>
            <p:nvPr/>
          </p:nvGrpSpPr>
          <p:grpSpPr>
            <a:xfrm>
              <a:off x="2145043" y="2810905"/>
              <a:ext cx="217825" cy="217825"/>
              <a:chOff x="6528159" y="4437112"/>
              <a:chExt cx="360040" cy="36004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528159" y="4437112"/>
                <a:ext cx="360040" cy="3600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608951" y="4517904"/>
                <a:ext cx="198457" cy="19845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3" name="Rectangular Callout 62"/>
            <p:cNvSpPr/>
            <p:nvPr/>
          </p:nvSpPr>
          <p:spPr>
            <a:xfrm rot="10800000">
              <a:off x="1835696" y="3238478"/>
              <a:ext cx="561375" cy="504056"/>
            </a:xfrm>
            <a:prstGeom prst="wedgeRectCallout">
              <a:avLst>
                <a:gd name="adj1" fmla="val -22763"/>
                <a:gd name="adj2" fmla="val 11653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 rot="10800000">
              <a:off x="1855149" y="3049402"/>
              <a:ext cx="56137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12K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107142" y="3117261"/>
            <a:ext cx="463949" cy="694076"/>
            <a:chOff x="6189848" y="2113400"/>
            <a:chExt cx="561378" cy="925435"/>
          </a:xfrm>
        </p:grpSpPr>
        <p:grpSp>
          <p:nvGrpSpPr>
            <p:cNvPr id="68" name="Group 67"/>
            <p:cNvGrpSpPr/>
            <p:nvPr/>
          </p:nvGrpSpPr>
          <p:grpSpPr>
            <a:xfrm>
              <a:off x="6230046" y="2821010"/>
              <a:ext cx="217825" cy="217825"/>
              <a:chOff x="6528159" y="4437112"/>
              <a:chExt cx="360040" cy="36004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6528159" y="4437112"/>
                <a:ext cx="360040" cy="36004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608951" y="4517904"/>
                <a:ext cx="198457" cy="19845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69" name="Rectangular Callout 68"/>
            <p:cNvSpPr/>
            <p:nvPr/>
          </p:nvSpPr>
          <p:spPr>
            <a:xfrm>
              <a:off x="6189851" y="2113400"/>
              <a:ext cx="561375" cy="504056"/>
            </a:xfrm>
            <a:prstGeom prst="wedgeRectCallout">
              <a:avLst>
                <a:gd name="adj1" fmla="val -22763"/>
                <a:gd name="adj2" fmla="val 1165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89848" y="2201323"/>
              <a:ext cx="56137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32K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54614" y="2771391"/>
            <a:ext cx="1845778" cy="810400"/>
            <a:chOff x="6072190" y="2107462"/>
            <a:chExt cx="1845778" cy="1080534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947" y="2586781"/>
              <a:ext cx="207260" cy="446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itle 1"/>
            <p:cNvSpPr txBox="1">
              <a:spLocks/>
            </p:cNvSpPr>
            <p:nvPr/>
          </p:nvSpPr>
          <p:spPr>
            <a:xfrm>
              <a:off x="6072190" y="2107462"/>
              <a:ext cx="1359890" cy="4165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HN" sz="3600" spc="-30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45</a:t>
              </a:r>
              <a:r>
                <a:rPr lang="es-HN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%</a:t>
              </a:r>
              <a:endParaRPr lang="es-HN" sz="1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38917" y="2521146"/>
              <a:ext cx="1479051" cy="66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Female Users</a:t>
              </a: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 is simply dummy text of the and.</a:t>
              </a:r>
              <a:endParaRPr lang="es-H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228184" y="1707654"/>
            <a:ext cx="1963539" cy="817696"/>
            <a:chOff x="6481277" y="3490920"/>
            <a:chExt cx="1963539" cy="1090262"/>
          </a:xfrm>
        </p:grpSpPr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5">
              <a:grayscl/>
              <a:lum brigh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531" y="3979967"/>
              <a:ext cx="185432" cy="446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6481277" y="3490920"/>
              <a:ext cx="1359890" cy="4165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HN" sz="3600" spc="-30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55</a:t>
              </a:r>
              <a:r>
                <a:rPr lang="es-HN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微软雅黑" panose="020B0503020204020204" pitchFamily="34" charset="-122"/>
                </a:rPr>
                <a:t>%</a:t>
              </a:r>
              <a:endParaRPr lang="es-HN" sz="1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870965" y="3914332"/>
              <a:ext cx="1573851" cy="66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Male Users</a:t>
              </a:r>
            </a:p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 is simply dummy text of the and.</a:t>
              </a:r>
              <a:endParaRPr lang="es-H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8" name="Flowchart: Off-page Connector 57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29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/>
          <p:cNvCxnSpPr>
            <a:endCxn id="33" idx="1"/>
          </p:cNvCxnSpPr>
          <p:nvPr/>
        </p:nvCxnSpPr>
        <p:spPr>
          <a:xfrm flipV="1">
            <a:off x="2606942" y="1698653"/>
            <a:ext cx="1533010" cy="3558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078529" y="1671729"/>
            <a:ext cx="1171688" cy="1169638"/>
            <a:chOff x="5693758" y="2085507"/>
            <a:chExt cx="1171688" cy="1559517"/>
          </a:xfrm>
        </p:grpSpPr>
        <p:sp>
          <p:nvSpPr>
            <p:cNvPr id="49" name="Oval 48"/>
            <p:cNvSpPr/>
            <p:nvPr/>
          </p:nvSpPr>
          <p:spPr>
            <a:xfrm>
              <a:off x="5693758" y="2085507"/>
              <a:ext cx="1171688" cy="15595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bg1">
                  <a:lumMod val="9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86776" y="2229247"/>
              <a:ext cx="641522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HN" sz="28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+5</a:t>
              </a:r>
              <a:endParaRPr lang="en-US" sz="28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30845" y="2738893"/>
              <a:ext cx="1053713" cy="738664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Gain for each happy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customer</a:t>
              </a:r>
              <a:endParaRPr lang="en-US" sz="10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875" y="2409938"/>
              <a:ext cx="139318" cy="335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Subtitle 2"/>
          <p:cNvSpPr txBox="1">
            <a:spLocks/>
          </p:cNvSpPr>
          <p:nvPr/>
        </p:nvSpPr>
        <p:spPr>
          <a:xfrm>
            <a:off x="878070" y="498984"/>
            <a:ext cx="6699434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4139952" y="1563638"/>
            <a:ext cx="2808312" cy="27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What customers want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1590" y="4011910"/>
            <a:ext cx="9144002" cy="553302"/>
          </a:xfrm>
          <a:prstGeom prst="rect">
            <a:avLst/>
          </a:prstGeom>
          <a:pattFill prst="pct90">
            <a:fgClr>
              <a:srgbClr val="D1493B"/>
            </a:fgClr>
            <a:bgClr>
              <a:srgbClr val="DA6C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9290" y="4046186"/>
            <a:ext cx="6265499" cy="523220"/>
            <a:chOff x="1689289" y="5162921"/>
            <a:chExt cx="6265499" cy="697627"/>
          </a:xfrm>
        </p:grpSpPr>
        <p:sp>
          <p:nvSpPr>
            <p:cNvPr id="36" name="TextBox 35"/>
            <p:cNvSpPr txBox="1"/>
            <p:nvPr/>
          </p:nvSpPr>
          <p:spPr>
            <a:xfrm>
              <a:off x="1689289" y="5162921"/>
              <a:ext cx="904415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HN" sz="28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86%</a:t>
              </a:r>
              <a:endParaRPr lang="en-US" sz="28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92284" y="5234226"/>
              <a:ext cx="5062504" cy="574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Of consumers have quit doing business with a company because of a bad customer experience, that’s up from 59% 4 years ago.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699791" y="5350722"/>
              <a:ext cx="0" cy="339736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146554" y="2033794"/>
            <a:ext cx="3377774" cy="892480"/>
            <a:chOff x="4799801" y="3265697"/>
            <a:chExt cx="4087107" cy="1189973"/>
          </a:xfrm>
        </p:grpSpPr>
        <p:grpSp>
          <p:nvGrpSpPr>
            <p:cNvPr id="11" name="Group 10"/>
            <p:cNvGrpSpPr/>
            <p:nvPr/>
          </p:nvGrpSpPr>
          <p:grpSpPr>
            <a:xfrm>
              <a:off x="4898093" y="3265697"/>
              <a:ext cx="386782" cy="425461"/>
              <a:chOff x="5202551" y="3344747"/>
              <a:chExt cx="386782" cy="42546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202551" y="3344747"/>
                <a:ext cx="386782" cy="4254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1407" y="3463417"/>
                <a:ext cx="188121" cy="18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9" name="TextBox 58"/>
            <p:cNvSpPr txBox="1"/>
            <p:nvPr/>
          </p:nvSpPr>
          <p:spPr>
            <a:xfrm>
              <a:off x="5304215" y="3280306"/>
              <a:ext cx="2724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Immediate Service</a:t>
              </a:r>
              <a:endParaRPr lang="en-CA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99801" y="3778562"/>
              <a:ext cx="4087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414493" y="3303309"/>
              <a:ext cx="2302367" cy="306372"/>
              <a:chOff x="1646183" y="4437112"/>
              <a:chExt cx="5016054" cy="27852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/>
          <p:cNvGrpSpPr/>
          <p:nvPr/>
        </p:nvGrpSpPr>
        <p:grpSpPr>
          <a:xfrm>
            <a:off x="4146554" y="2971691"/>
            <a:ext cx="3377774" cy="892480"/>
            <a:chOff x="4799801" y="3265697"/>
            <a:chExt cx="4087107" cy="1189973"/>
          </a:xfrm>
        </p:grpSpPr>
        <p:grpSp>
          <p:nvGrpSpPr>
            <p:cNvPr id="75" name="Group 74"/>
            <p:cNvGrpSpPr/>
            <p:nvPr/>
          </p:nvGrpSpPr>
          <p:grpSpPr>
            <a:xfrm>
              <a:off x="4898093" y="3265697"/>
              <a:ext cx="386782" cy="425461"/>
              <a:chOff x="5202551" y="3344747"/>
              <a:chExt cx="386782" cy="425461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5202551" y="3344747"/>
                <a:ext cx="386782" cy="42546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pic>
            <p:nvPicPr>
              <p:cNvPr id="82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1407" y="3463417"/>
                <a:ext cx="188121" cy="1881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6" name="TextBox 75"/>
            <p:cNvSpPr txBox="1"/>
            <p:nvPr/>
          </p:nvSpPr>
          <p:spPr>
            <a:xfrm>
              <a:off x="5304215" y="3280306"/>
              <a:ext cx="2724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More Self Service</a:t>
              </a:r>
              <a:endParaRPr lang="en-CA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799801" y="3778562"/>
              <a:ext cx="4087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5414493" y="3303309"/>
              <a:ext cx="2302367" cy="306372"/>
              <a:chOff x="1646183" y="4437112"/>
              <a:chExt cx="5016054" cy="278520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Flowchart: Off-page Connector 42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417442" y="3513224"/>
            <a:ext cx="237357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</a:t>
            </a:r>
            <a:br>
              <a:rPr 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standard dummy text ever since the 1500s, when an unknown printer took a galley of type and scrambled it to make a type specimen book. 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473129116"/>
              </p:ext>
            </p:extLst>
          </p:nvPr>
        </p:nvGraphicFramePr>
        <p:xfrm>
          <a:off x="574140" y="915566"/>
          <a:ext cx="8390348" cy="269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Subtitle 2"/>
          <p:cNvSpPr txBox="1">
            <a:spLocks/>
          </p:cNvSpPr>
          <p:nvPr/>
        </p:nvSpPr>
        <p:spPr>
          <a:xfrm>
            <a:off x="874790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84482" y="3579862"/>
            <a:ext cx="0" cy="8640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4790" y="3513224"/>
            <a:ext cx="237357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DESIGN</a:t>
            </a:r>
            <a:br>
              <a:rPr 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standard dummy text ever since the 1500s, when an unknown printer took a galley of type and scrambled it to make a type specimen book.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2842" y="3513224"/>
            <a:ext cx="2373574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VIDEO</a:t>
            </a:r>
            <a:br>
              <a:rPr lang="en-US" sz="1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standard dummy text ever since the 1500s, when an unknown printer took a galley of type and scrambled it to make a type specimen book.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868144" y="3579862"/>
            <a:ext cx="0" cy="8640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Off-page Connector 13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33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6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094FA21-6E92-441B-8C9F-52D734A65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>
                                            <p:graphicEl>
                                              <a:dgm id="{9094FA21-6E92-441B-8C9F-52D734A65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>
                                            <p:graphicEl>
                                              <a:dgm id="{9094FA21-6E92-441B-8C9F-52D734A65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graphicEl>
                                              <a:dgm id="{9094FA21-6E92-441B-8C9F-52D734A65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00C6C6B-F6B4-4049-B3E3-7FFC7CD5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graphicEl>
                                              <a:dgm id="{B00C6C6B-F6B4-4049-B3E3-7FFC7CD5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graphicEl>
                                              <a:dgm id="{B00C6C6B-F6B4-4049-B3E3-7FFC7CD52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graphicEl>
                                              <a:dgm id="{B00C6C6B-F6B4-4049-B3E3-7FFC7CD528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4D33CD8-13F9-45F3-B19D-D4C75FD4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>
                                            <p:graphicEl>
                                              <a:dgm id="{E4D33CD8-13F9-45F3-B19D-D4C75FD4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>
                                            <p:graphicEl>
                                              <a:dgm id="{E4D33CD8-13F9-45F3-B19D-D4C75FD41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graphicEl>
                                              <a:dgm id="{E4D33CD8-13F9-45F3-B19D-D4C75FD41E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F7C2AD6-F06E-495E-B18A-71694065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>
                                            <p:graphicEl>
                                              <a:dgm id="{FF7C2AD6-F06E-495E-B18A-71694065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graphicEl>
                                              <a:dgm id="{FF7C2AD6-F06E-495E-B18A-71694065E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graphicEl>
                                              <a:dgm id="{FF7C2AD6-F06E-495E-B18A-71694065E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B248908-9D96-4712-BD7C-D34657635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graphicEl>
                                              <a:dgm id="{BB248908-9D96-4712-BD7C-D34657635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>
                                            <p:graphicEl>
                                              <a:dgm id="{BB248908-9D96-4712-BD7C-D34657635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graphicEl>
                                              <a:dgm id="{BB248908-9D96-4712-BD7C-D34657635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0EDCF62-ECF3-49B7-A947-063D93C22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>
                                            <p:graphicEl>
                                              <a:dgm id="{20EDCF62-ECF3-49B7-A947-063D93C22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>
                                            <p:graphicEl>
                                              <a:dgm id="{20EDCF62-ECF3-49B7-A947-063D93C22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graphicEl>
                                              <a:dgm id="{20EDCF62-ECF3-49B7-A947-063D93C22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D2127CC-8202-46E5-B4F6-0BA25F4FC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>
                                            <p:graphicEl>
                                              <a:dgm id="{0D2127CC-8202-46E5-B4F6-0BA25F4FC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>
                                            <p:graphicEl>
                                              <a:dgm id="{0D2127CC-8202-46E5-B4F6-0BA25F4FC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graphicEl>
                                              <a:dgm id="{0D2127CC-8202-46E5-B4F6-0BA25F4FC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BDAE6568-F900-4FC2-811A-BD397A9CA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>
                                            <p:graphicEl>
                                              <a:dgm id="{BDAE6568-F900-4FC2-811A-BD397A9CA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>
                                            <p:graphicEl>
                                              <a:dgm id="{BDAE6568-F900-4FC2-811A-BD397A9CA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graphicEl>
                                              <a:dgm id="{BDAE6568-F900-4FC2-811A-BD397A9CA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3DC1A6D-DB22-4631-A0F0-70909BA8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>
                                            <p:graphicEl>
                                              <a:dgm id="{A3DC1A6D-DB22-4631-A0F0-70909BA8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>
                                            <p:graphicEl>
                                              <a:dgm id="{A3DC1A6D-DB22-4631-A0F0-70909BA800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>
                                            <p:graphicEl>
                                              <a:dgm id="{A3DC1A6D-DB22-4631-A0F0-70909BA800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539913A-2FAF-4695-AB12-246038A35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>
                                            <p:graphicEl>
                                              <a:dgm id="{A539913A-2FAF-4695-AB12-246038A35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>
                                            <p:graphicEl>
                                              <a:dgm id="{A539913A-2FAF-4695-AB12-246038A35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>
                                            <p:graphicEl>
                                              <a:dgm id="{A539913A-2FAF-4695-AB12-246038A350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9A010F6-1752-4796-B13C-5F01C554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>
                                            <p:graphicEl>
                                              <a:dgm id="{F9A010F6-1752-4796-B13C-5F01C554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>
                                            <p:graphicEl>
                                              <a:dgm id="{F9A010F6-1752-4796-B13C-5F01C5542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>
                                            <p:graphicEl>
                                              <a:dgm id="{F9A010F6-1752-4796-B13C-5F01C5542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C522835-6051-478E-93C2-1B65DBE37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>
                                            <p:graphicEl>
                                              <a:dgm id="{5C522835-6051-478E-93C2-1B65DBE37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>
                                            <p:graphicEl>
                                              <a:dgm id="{5C522835-6051-478E-93C2-1B65DBE37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graphicEl>
                                              <a:dgm id="{5C522835-6051-478E-93C2-1B65DBE37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41A6A55-B5F4-4B17-95D0-1FC307881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>
                                            <p:graphicEl>
                                              <a:dgm id="{241A6A55-B5F4-4B17-95D0-1FC307881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>
                                            <p:graphicEl>
                                              <a:dgm id="{241A6A55-B5F4-4B17-95D0-1FC307881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graphicEl>
                                              <a:dgm id="{241A6A55-B5F4-4B17-95D0-1FC307881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5A57590-8647-4C3B-9936-CBAD56C181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>
                                            <p:graphicEl>
                                              <a:dgm id="{25A57590-8647-4C3B-9936-CBAD56C181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>
                                            <p:graphicEl>
                                              <a:dgm id="{25A57590-8647-4C3B-9936-CBAD56C181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>
                                            <p:graphicEl>
                                              <a:dgm id="{25A57590-8647-4C3B-9936-CBAD56C181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A1C371E-91AF-4447-AD0D-4E8308796E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>
                                            <p:graphicEl>
                                              <a:dgm id="{6A1C371E-91AF-4447-AD0D-4E8308796E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>
                                            <p:graphicEl>
                                              <a:dgm id="{6A1C371E-91AF-4447-AD0D-4E8308796E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>
                                            <p:graphicEl>
                                              <a:dgm id="{6A1C371E-91AF-4447-AD0D-4E8308796E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654F903-C2DA-41DF-8398-BE45BD9C9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>
                                            <p:graphicEl>
                                              <a:dgm id="{A654F903-C2DA-41DF-8398-BE45BD9C9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">
                                            <p:graphicEl>
                                              <a:dgm id="{A654F903-C2DA-41DF-8398-BE45BD9C9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>
                                            <p:graphicEl>
                                              <a:dgm id="{A654F903-C2DA-41DF-8398-BE45BD9C9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02E959B-411E-4C1F-8F26-514705971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">
                                            <p:graphicEl>
                                              <a:dgm id="{A02E959B-411E-4C1F-8F26-514705971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">
                                            <p:graphicEl>
                                              <a:dgm id="{A02E959B-411E-4C1F-8F26-514705971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>
                                            <p:graphicEl>
                                              <a:dgm id="{A02E959B-411E-4C1F-8F26-514705971A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36D5986-2128-4EC6-BE62-F070D8227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">
                                            <p:graphicEl>
                                              <a:dgm id="{136D5986-2128-4EC6-BE62-F070D8227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>
                                            <p:graphicEl>
                                              <a:dgm id="{136D5986-2128-4EC6-BE62-F070D8227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>
                                            <p:graphicEl>
                                              <a:dgm id="{136D5986-2128-4EC6-BE62-F070D8227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E2D2A9F-C2E1-4BEF-9A90-A4C4423A7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">
                                            <p:graphicEl>
                                              <a:dgm id="{5E2D2A9F-C2E1-4BEF-9A90-A4C4423A7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6">
                                            <p:graphicEl>
                                              <a:dgm id="{5E2D2A9F-C2E1-4BEF-9A90-A4C4423A7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">
                                            <p:graphicEl>
                                              <a:dgm id="{5E2D2A9F-C2E1-4BEF-9A90-A4C4423A7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474D242-1073-4BBC-A41D-A99C9F313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>
                                            <p:graphicEl>
                                              <a:dgm id="{8474D242-1073-4BBC-A41D-A99C9F313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">
                                            <p:graphicEl>
                                              <a:dgm id="{8474D242-1073-4BBC-A41D-A99C9F313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graphicEl>
                                              <a:dgm id="{8474D242-1073-4BBC-A41D-A99C9F313A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53B37CF-5BCA-442A-949D-5BC08F6FA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6">
                                            <p:graphicEl>
                                              <a:dgm id="{053B37CF-5BCA-442A-949D-5BC08F6FA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6">
                                            <p:graphicEl>
                                              <a:dgm id="{053B37CF-5BCA-442A-949D-5BC08F6FA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>
                                            <p:graphicEl>
                                              <a:dgm id="{053B37CF-5BCA-442A-949D-5BC08F6FA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ACB27CE-16A4-47A0-B1B3-A75D6BC0E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6">
                                            <p:graphicEl>
                                              <a:dgm id="{1ACB27CE-16A4-47A0-B1B3-A75D6BC0E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6">
                                            <p:graphicEl>
                                              <a:dgm id="{1ACB27CE-16A4-47A0-B1B3-A75D6BC0E8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">
                                            <p:graphicEl>
                                              <a:dgm id="{1ACB27CE-16A4-47A0-B1B3-A75D6BC0E8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FE4A122-15FA-4CC1-95A1-1D87DD710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6">
                                            <p:graphicEl>
                                              <a:dgm id="{2FE4A122-15FA-4CC1-95A1-1D87DD710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6">
                                            <p:graphicEl>
                                              <a:dgm id="{2FE4A122-15FA-4CC1-95A1-1D87DD710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6">
                                            <p:graphicEl>
                                              <a:dgm id="{2FE4A122-15FA-4CC1-95A1-1D87DD710C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E4B3D3F-DBB4-4E09-B7A1-EF447B6D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6">
                                            <p:graphicEl>
                                              <a:dgm id="{1E4B3D3F-DBB4-4E09-B7A1-EF447B6D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6">
                                            <p:graphicEl>
                                              <a:dgm id="{1E4B3D3F-DBB4-4E09-B7A1-EF447B6D5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">
                                            <p:graphicEl>
                                              <a:dgm id="{1E4B3D3F-DBB4-4E09-B7A1-EF447B6D5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Graphic spid="16" grpId="0">
        <p:bldSub>
          <a:bldDgm bld="one"/>
        </p:bldSub>
      </p:bldGraphic>
      <p:bldP spid="25" grpId="0"/>
      <p:bldP spid="41" grpId="0"/>
      <p:bldP spid="19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47738" y="3321854"/>
            <a:ext cx="2304382" cy="1338128"/>
            <a:chOff x="3617239" y="4123878"/>
            <a:chExt cx="1976619" cy="1784171"/>
          </a:xfrm>
        </p:grpSpPr>
        <p:sp>
          <p:nvSpPr>
            <p:cNvPr id="26" name="TextBox 25"/>
            <p:cNvSpPr txBox="1"/>
            <p:nvPr/>
          </p:nvSpPr>
          <p:spPr>
            <a:xfrm>
              <a:off x="3622150" y="4492277"/>
              <a:ext cx="197170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3617239" y="4123878"/>
              <a:ext cx="642378" cy="60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58850" y="3321854"/>
            <a:ext cx="2317241" cy="1338128"/>
            <a:chOff x="1360215" y="4123878"/>
            <a:chExt cx="1987649" cy="1784171"/>
          </a:xfrm>
        </p:grpSpPr>
        <p:sp>
          <p:nvSpPr>
            <p:cNvPr id="19" name="TextBox 18"/>
            <p:cNvSpPr txBox="1"/>
            <p:nvPr/>
          </p:nvSpPr>
          <p:spPr>
            <a:xfrm>
              <a:off x="1376156" y="4492277"/>
              <a:ext cx="197170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20" name="Subtitle 2"/>
            <p:cNvSpPr txBox="1">
              <a:spLocks/>
            </p:cNvSpPr>
            <p:nvPr/>
          </p:nvSpPr>
          <p:spPr>
            <a:xfrm>
              <a:off x="1360215" y="4123878"/>
              <a:ext cx="642378" cy="60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1.</a:t>
              </a:r>
            </a:p>
          </p:txBody>
        </p:sp>
      </p:grpSp>
      <p:sp>
        <p:nvSpPr>
          <p:cNvPr id="25" name="Subtitle 2"/>
          <p:cNvSpPr txBox="1">
            <a:spLocks/>
          </p:cNvSpPr>
          <p:nvPr/>
        </p:nvSpPr>
        <p:spPr>
          <a:xfrm>
            <a:off x="539552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* </a:t>
            </a:r>
            <a:r>
              <a:rPr lang="en-US" sz="40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Decoding Social Impact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4790" y="1101973"/>
            <a:ext cx="751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203848" y="3592785"/>
            <a:ext cx="0" cy="8640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770258" y="3592785"/>
            <a:ext cx="0" cy="8640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549290111"/>
              </p:ext>
            </p:extLst>
          </p:nvPr>
        </p:nvGraphicFramePr>
        <p:xfrm>
          <a:off x="968896" y="1707174"/>
          <a:ext cx="1877603" cy="1530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074165348"/>
              </p:ext>
            </p:extLst>
          </p:nvPr>
        </p:nvGraphicFramePr>
        <p:xfrm>
          <a:off x="3218095" y="1577996"/>
          <a:ext cx="2506033" cy="1774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718320351"/>
              </p:ext>
            </p:extLst>
          </p:nvPr>
        </p:nvGraphicFramePr>
        <p:xfrm>
          <a:off x="5522352" y="1563638"/>
          <a:ext cx="2722056" cy="166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925294" y="3321854"/>
            <a:ext cx="2319114" cy="1338128"/>
            <a:chOff x="5850596" y="4123878"/>
            <a:chExt cx="1989256" cy="1784171"/>
          </a:xfrm>
        </p:grpSpPr>
        <p:sp>
          <p:nvSpPr>
            <p:cNvPr id="27" name="TextBox 26"/>
            <p:cNvSpPr txBox="1"/>
            <p:nvPr/>
          </p:nvSpPr>
          <p:spPr>
            <a:xfrm>
              <a:off x="5868144" y="4492277"/>
              <a:ext cx="197170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5850596" y="4123878"/>
              <a:ext cx="642378" cy="60344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3.</a:t>
              </a:r>
            </a:p>
          </p:txBody>
        </p:sp>
      </p:grpSp>
      <p:sp>
        <p:nvSpPr>
          <p:cNvPr id="23" name="Flowchart: Off-page Connector 22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34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9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504DB31-4071-4520-B3A6-42C90A444D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graphicEl>
                                              <a:dgm id="{3504DB31-4071-4520-B3A6-42C90A444D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8AED138-7E9F-4D17-8C00-1A54A0157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graphicEl>
                                              <a:dgm id="{38AED138-7E9F-4D17-8C00-1A54A0157A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300FB00-4B93-4E94-A78E-AD9F281E0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graphicEl>
                                              <a:dgm id="{E300FB00-4B93-4E94-A78E-AD9F281E0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3D34EB8-FAC1-4145-AA07-B14615238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graphicEl>
                                              <a:dgm id="{73D34EB8-FAC1-4145-AA07-B14615238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CB7D694-EDA6-4916-867C-5192872F88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graphicEl>
                                              <a:dgm id="{ECB7D694-EDA6-4916-867C-5192872F88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067A54F-C698-447E-A0F6-87123CB787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graphicEl>
                                              <a:dgm id="{B067A54F-C698-447E-A0F6-87123CB787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B0B2B14-8CA3-49D1-91C4-60BA4AC95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graphicEl>
                                              <a:dgm id="{AB0B2B14-8CA3-49D1-91C4-60BA4AC95E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C110F43-41F4-44F0-94F7-EC55D59CF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graphicEl>
                                              <a:dgm id="{2C110F43-41F4-44F0-94F7-EC55D59CF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9F7A701-2248-4F06-A731-0EA96DA6B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graphicEl>
                                              <a:dgm id="{49F7A701-2248-4F06-A731-0EA96DA6B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DE50A65E-5545-47A0-A8E9-8031FB38A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graphicEl>
                                              <a:dgm id="{DE50A65E-5545-47A0-A8E9-8031FB38AE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C6563BD-E3F1-42AC-B437-5FC8E4F3D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>
                                            <p:graphicEl>
                                              <a:dgm id="{5C6563BD-E3F1-42AC-B437-5FC8E4F3D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7372926-E9DC-4FDB-ACCC-9E714DECD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graphicEl>
                                              <a:dgm id="{47372926-E9DC-4FDB-ACCC-9E714DECD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A8241D1-8929-4E98-B2C3-BA5F55152A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>
                                            <p:graphicEl>
                                              <a:dgm id="{2A8241D1-8929-4E98-B2C3-BA5F55152A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9F60A84E-FB64-4C90-8D52-B40100ACAC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graphicEl>
                                              <a:dgm id="{9F60A84E-FB64-4C90-8D52-B40100ACAC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/>
      <p:bldGraphic spid="14" grpId="0">
        <p:bldSub>
          <a:bldDgm bld="one"/>
        </p:bldSub>
      </p:bldGraphic>
      <p:bldGraphic spid="15" grpId="0">
        <p:bldSub>
          <a:bldDgm bld="one"/>
        </p:bldSub>
      </p:bldGraphic>
      <p:bldGraphic spid="1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/>
          <p:nvPr/>
        </p:nvSpPr>
        <p:spPr>
          <a:xfrm>
            <a:off x="-1590" y="1563638"/>
            <a:ext cx="9144002" cy="2664296"/>
          </a:xfrm>
          <a:prstGeom prst="rect">
            <a:avLst/>
          </a:prstGeom>
          <a:pattFill prst="pct90">
            <a:fgClr>
              <a:srgbClr val="D1493B"/>
            </a:fgClr>
            <a:bgClr>
              <a:srgbClr val="DA6C6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15566"/>
            <a:ext cx="2761032" cy="3312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362" y="170765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此处添加您的标题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997362" y="238218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此处添加您的标题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997362" y="30567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此处添加您的标题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997362" y="373124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此处添加您的标题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-180528" y="1195226"/>
            <a:ext cx="9505056" cy="369332"/>
            <a:chOff x="-180528" y="1195226"/>
            <a:chExt cx="9505056" cy="36933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-180528" y="1419622"/>
              <a:ext cx="936104" cy="0"/>
            </a:xfrm>
            <a:prstGeom prst="line">
              <a:avLst/>
            </a:prstGeom>
            <a:ln>
              <a:solidFill>
                <a:srgbClr val="D149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580112" y="1419622"/>
              <a:ext cx="3744416" cy="0"/>
            </a:xfrm>
            <a:prstGeom prst="line">
              <a:avLst/>
            </a:prstGeom>
            <a:ln>
              <a:solidFill>
                <a:srgbClr val="D149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3500584" y="1195226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CONTENTS/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40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36" y="-1388690"/>
            <a:ext cx="9177536" cy="76494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68228" y="627534"/>
            <a:ext cx="3788100" cy="3788521"/>
            <a:chOff x="-684584" y="1340768"/>
            <a:chExt cx="4689888" cy="4392488"/>
          </a:xfrm>
        </p:grpSpPr>
        <p:sp>
          <p:nvSpPr>
            <p:cNvPr id="10" name="Oval 9"/>
            <p:cNvSpPr/>
            <p:nvPr/>
          </p:nvSpPr>
          <p:spPr>
            <a:xfrm>
              <a:off x="-6845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-3871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612576" y="1105047"/>
            <a:ext cx="4176464" cy="2443776"/>
            <a:chOff x="-1071936" y="3585631"/>
            <a:chExt cx="7704856" cy="3258368"/>
          </a:xfrm>
        </p:grpSpPr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-1071936" y="3585631"/>
              <a:ext cx="7704856" cy="7855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altLang="zh-CN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</a:p>
            <a:p>
              <a:pPr marL="0" lvl="0" indent="0" algn="ctr">
                <a:spcBef>
                  <a:spcPts val="0"/>
                </a:spcBef>
                <a:buNone/>
              </a:pPr>
              <a:r>
                <a:rPr lang="zh-CN" altLang="en-US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添加标题</a:t>
              </a:r>
              <a:endParaRPr lang="en-US" altLang="zh-CN" sz="44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4149" y="5366671"/>
              <a:ext cx="4825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Contrary to popular belief </a:t>
              </a:r>
              <a:r>
                <a: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It has roots in a piece of classical Latin literature from 45 BC. Contrary to popular belief It has roots in a piece of classical Latin literature from 45 BC.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70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5139716" y="1230818"/>
            <a:ext cx="2318795" cy="1710291"/>
            <a:chOff x="1750362" y="1952546"/>
            <a:chExt cx="1957542" cy="1925119"/>
          </a:xfrm>
        </p:grpSpPr>
        <p:sp>
          <p:nvSpPr>
            <p:cNvPr id="119" name="Oval 118"/>
            <p:cNvSpPr/>
            <p:nvPr/>
          </p:nvSpPr>
          <p:spPr>
            <a:xfrm>
              <a:off x="3116666" y="2165346"/>
              <a:ext cx="375214" cy="4755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D149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aphicFrame>
          <p:nvGraphicFramePr>
            <p:cNvPr id="120" name="Chart 119"/>
            <p:cNvGraphicFramePr/>
            <p:nvPr>
              <p:extLst>
                <p:ext uri="{D42A27DB-BD31-4B8C-83A1-F6EECF244321}">
                  <p14:modId xmlns:p14="http://schemas.microsoft.com/office/powerpoint/2010/main" val="808732104"/>
                </p:ext>
              </p:extLst>
            </p:nvPr>
          </p:nvGraphicFramePr>
          <p:xfrm>
            <a:off x="1750362" y="1952546"/>
            <a:ext cx="1957542" cy="1925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1318314" y="1230818"/>
            <a:ext cx="2318795" cy="1710291"/>
            <a:chOff x="1750362" y="1952546"/>
            <a:chExt cx="1957542" cy="1925119"/>
          </a:xfrm>
        </p:grpSpPr>
        <p:sp>
          <p:nvSpPr>
            <p:cNvPr id="6" name="Oval 5"/>
            <p:cNvSpPr/>
            <p:nvPr/>
          </p:nvSpPr>
          <p:spPr>
            <a:xfrm>
              <a:off x="3116666" y="2165346"/>
              <a:ext cx="375214" cy="4755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D149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aphicFrame>
          <p:nvGraphicFramePr>
            <p:cNvPr id="105" name="Chart 104"/>
            <p:cNvGraphicFramePr/>
            <p:nvPr>
              <p:extLst>
                <p:ext uri="{D42A27DB-BD31-4B8C-83A1-F6EECF244321}">
                  <p14:modId xmlns:p14="http://schemas.microsoft.com/office/powerpoint/2010/main" val="3942339465"/>
                </p:ext>
              </p:extLst>
            </p:nvPr>
          </p:nvGraphicFramePr>
          <p:xfrm>
            <a:off x="1750362" y="1952546"/>
            <a:ext cx="1957542" cy="19251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7" name="Straight Arrow Connector 106"/>
          <p:cNvCxnSpPr/>
          <p:nvPr/>
        </p:nvCxnSpPr>
        <p:spPr>
          <a:xfrm flipV="1">
            <a:off x="4525870" y="1460419"/>
            <a:ext cx="0" cy="31995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2" y="2931790"/>
            <a:ext cx="9144002" cy="6086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498984"/>
            <a:ext cx="6771442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57133" y="3013602"/>
            <a:ext cx="3455838" cy="458518"/>
            <a:chOff x="1130630" y="2871482"/>
            <a:chExt cx="3009321" cy="611359"/>
          </a:xfrm>
        </p:grpSpPr>
        <p:sp>
          <p:nvSpPr>
            <p:cNvPr id="19" name="Parallelogram 18"/>
            <p:cNvSpPr/>
            <p:nvPr/>
          </p:nvSpPr>
          <p:spPr>
            <a:xfrm>
              <a:off x="1187624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5C2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1298447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5C2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1409270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5C2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1520094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5C2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1630917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F5C2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1741740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1852563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1963386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Parallelogram 26"/>
            <p:cNvSpPr/>
            <p:nvPr/>
          </p:nvSpPr>
          <p:spPr>
            <a:xfrm>
              <a:off x="2074209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2185033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2295856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Parallelogram 29"/>
            <p:cNvSpPr/>
            <p:nvPr/>
          </p:nvSpPr>
          <p:spPr>
            <a:xfrm>
              <a:off x="2406679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2517502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2628325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2739148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2849972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2960795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3071618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3182441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Parallelogram 37"/>
            <p:cNvSpPr/>
            <p:nvPr/>
          </p:nvSpPr>
          <p:spPr>
            <a:xfrm>
              <a:off x="3293258" y="3117700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14664" y="2990397"/>
              <a:ext cx="725287" cy="49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25%</a:t>
              </a:r>
              <a:endParaRPr lang="en-CA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30630" y="2871482"/>
              <a:ext cx="2792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9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Feedback from customers</a:t>
              </a:r>
              <a:endParaRPr lang="en-US" sz="9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03040" y="3013602"/>
            <a:ext cx="3441368" cy="455479"/>
            <a:chOff x="3839329" y="5872790"/>
            <a:chExt cx="3009321" cy="607306"/>
          </a:xfrm>
        </p:grpSpPr>
        <p:sp>
          <p:nvSpPr>
            <p:cNvPr id="42" name="Parallelogram 41"/>
            <p:cNvSpPr/>
            <p:nvPr/>
          </p:nvSpPr>
          <p:spPr>
            <a:xfrm>
              <a:off x="3896323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Parallelogram 42"/>
            <p:cNvSpPr/>
            <p:nvPr/>
          </p:nvSpPr>
          <p:spPr>
            <a:xfrm>
              <a:off x="4007146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Parallelogram 43"/>
            <p:cNvSpPr/>
            <p:nvPr/>
          </p:nvSpPr>
          <p:spPr>
            <a:xfrm>
              <a:off x="4117969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4228793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Parallelogram 45"/>
            <p:cNvSpPr/>
            <p:nvPr/>
          </p:nvSpPr>
          <p:spPr>
            <a:xfrm>
              <a:off x="4339616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Parallelogram 46"/>
            <p:cNvSpPr/>
            <p:nvPr/>
          </p:nvSpPr>
          <p:spPr>
            <a:xfrm>
              <a:off x="4450439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Parallelogram 47"/>
            <p:cNvSpPr/>
            <p:nvPr/>
          </p:nvSpPr>
          <p:spPr>
            <a:xfrm>
              <a:off x="4561262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Parallelogram 48"/>
            <p:cNvSpPr/>
            <p:nvPr/>
          </p:nvSpPr>
          <p:spPr>
            <a:xfrm>
              <a:off x="4672085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Parallelogram 49"/>
            <p:cNvSpPr/>
            <p:nvPr/>
          </p:nvSpPr>
          <p:spPr>
            <a:xfrm>
              <a:off x="4782908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Parallelogram 50"/>
            <p:cNvSpPr/>
            <p:nvPr/>
          </p:nvSpPr>
          <p:spPr>
            <a:xfrm>
              <a:off x="4893732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Parallelogram 51"/>
            <p:cNvSpPr/>
            <p:nvPr/>
          </p:nvSpPr>
          <p:spPr>
            <a:xfrm>
              <a:off x="5004555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Parallelogram 52"/>
            <p:cNvSpPr/>
            <p:nvPr/>
          </p:nvSpPr>
          <p:spPr>
            <a:xfrm>
              <a:off x="5115378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Parallelogram 53"/>
            <p:cNvSpPr/>
            <p:nvPr/>
          </p:nvSpPr>
          <p:spPr>
            <a:xfrm>
              <a:off x="5226201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Parallelogram 54"/>
            <p:cNvSpPr/>
            <p:nvPr/>
          </p:nvSpPr>
          <p:spPr>
            <a:xfrm>
              <a:off x="5337024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Parallelogram 55"/>
            <p:cNvSpPr/>
            <p:nvPr/>
          </p:nvSpPr>
          <p:spPr>
            <a:xfrm>
              <a:off x="5447847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Parallelogram 56"/>
            <p:cNvSpPr/>
            <p:nvPr/>
          </p:nvSpPr>
          <p:spPr>
            <a:xfrm>
              <a:off x="5558671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Parallelogram 57"/>
            <p:cNvSpPr/>
            <p:nvPr/>
          </p:nvSpPr>
          <p:spPr>
            <a:xfrm>
              <a:off x="5669494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Parallelogram 58"/>
            <p:cNvSpPr/>
            <p:nvPr/>
          </p:nvSpPr>
          <p:spPr>
            <a:xfrm>
              <a:off x="5780317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Parallelogram 59"/>
            <p:cNvSpPr/>
            <p:nvPr/>
          </p:nvSpPr>
          <p:spPr>
            <a:xfrm>
              <a:off x="5891140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Parallelogram 60"/>
            <p:cNvSpPr/>
            <p:nvPr/>
          </p:nvSpPr>
          <p:spPr>
            <a:xfrm>
              <a:off x="6001957" y="6119011"/>
              <a:ext cx="157115" cy="216024"/>
            </a:xfrm>
            <a:prstGeom prst="parallelogram">
              <a:avLst>
                <a:gd name="adj" fmla="val 4097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23363" y="5987653"/>
              <a:ext cx="72528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75%</a:t>
              </a:r>
              <a:endParaRPr lang="en-CA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39329" y="5872790"/>
              <a:ext cx="279284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9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Growth p/month</a:t>
              </a:r>
              <a:endParaRPr lang="en-US" sz="9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827584" y="4096942"/>
            <a:ext cx="35841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948900" y="3723878"/>
            <a:ext cx="3098641" cy="523220"/>
            <a:chOff x="1464733" y="4773255"/>
            <a:chExt cx="3098641" cy="697626"/>
          </a:xfrm>
        </p:grpSpPr>
        <p:sp>
          <p:nvSpPr>
            <p:cNvPr id="80" name="TextBox 79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949483" y="4857656"/>
              <a:ext cx="2302367" cy="306372"/>
              <a:chOff x="1627390" y="4493687"/>
              <a:chExt cx="5016054" cy="27852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1627390" y="449368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27390" y="477220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rgbClr val="D1493B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4660255" y="4096942"/>
            <a:ext cx="35841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book. 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4781571" y="3723878"/>
            <a:ext cx="3098641" cy="523220"/>
            <a:chOff x="1464733" y="4773255"/>
            <a:chExt cx="3098641" cy="697626"/>
          </a:xfrm>
        </p:grpSpPr>
        <p:sp>
          <p:nvSpPr>
            <p:cNvPr id="109" name="TextBox 108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1949483" y="4857656"/>
              <a:ext cx="2302367" cy="306372"/>
              <a:chOff x="1627390" y="4493687"/>
              <a:chExt cx="5016054" cy="2785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1627390" y="449368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627390" y="4772207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114" name="Oval 113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rgbClr val="D1493B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121" name="Flowchart: Off-page Connector 120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09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4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78" grpId="0"/>
      <p:bldP spid="1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891430253"/>
              </p:ext>
            </p:extLst>
          </p:nvPr>
        </p:nvGraphicFramePr>
        <p:xfrm>
          <a:off x="845074" y="1599642"/>
          <a:ext cx="7255318" cy="1980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ubtitle 2"/>
          <p:cNvSpPr txBox="1">
            <a:spLocks/>
          </p:cNvSpPr>
          <p:nvPr/>
        </p:nvSpPr>
        <p:spPr>
          <a:xfrm>
            <a:off x="856563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7584" y="409694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 of type and scrambled it to make a type specimen book.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48900" y="3723878"/>
            <a:ext cx="7079484" cy="523220"/>
            <a:chOff x="1464733" y="4773255"/>
            <a:chExt cx="7079484" cy="697626"/>
          </a:xfrm>
        </p:grpSpPr>
        <p:sp>
          <p:nvSpPr>
            <p:cNvPr id="21" name="TextBox 20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949483" y="4857656"/>
              <a:ext cx="6594734" cy="306372"/>
              <a:chOff x="1627390" y="4493687"/>
              <a:chExt cx="14367623" cy="27852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627390" y="4493687"/>
                <a:ext cx="1436762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627390" y="4772207"/>
                <a:ext cx="1436762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rgbClr val="D1493B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Flowchart: Off-page Connector 27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39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8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  <p:bldP spid="8" grpId="0"/>
      <p:bldP spid="9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874790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82449344"/>
              </p:ext>
            </p:extLst>
          </p:nvPr>
        </p:nvGraphicFramePr>
        <p:xfrm>
          <a:off x="874790" y="1635646"/>
          <a:ext cx="7297610" cy="1919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27584" y="4096942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1500s, when an unknown printer took a galley of type and scrambled it to make a type specimen book of type and scrambled it to make a type specimen book.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48900" y="3723878"/>
            <a:ext cx="7079484" cy="523220"/>
            <a:chOff x="1464733" y="4773255"/>
            <a:chExt cx="7079484" cy="697626"/>
          </a:xfrm>
        </p:grpSpPr>
        <p:sp>
          <p:nvSpPr>
            <p:cNvPr id="21" name="TextBox 20"/>
            <p:cNvSpPr txBox="1"/>
            <p:nvPr/>
          </p:nvSpPr>
          <p:spPr>
            <a:xfrm>
              <a:off x="1839205" y="4811651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949483" y="4857656"/>
              <a:ext cx="6594734" cy="306372"/>
              <a:chOff x="1627390" y="4493687"/>
              <a:chExt cx="14367623" cy="27852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1627390" y="4493687"/>
                <a:ext cx="1436762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627390" y="4772207"/>
                <a:ext cx="1436762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464733" y="4773255"/>
              <a:ext cx="328937" cy="697626"/>
              <a:chOff x="2367044" y="3059142"/>
              <a:chExt cx="299034" cy="63420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374529" y="3090411"/>
                <a:ext cx="285759" cy="380346"/>
              </a:xfrm>
              <a:prstGeom prst="ellipse">
                <a:avLst/>
              </a:prstGeom>
              <a:solidFill>
                <a:srgbClr val="D1493B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367044" y="3059142"/>
                <a:ext cx="299034" cy="63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8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Flowchart: Off-page Connector 27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29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5" grpId="0">
        <p:bldSub>
          <a:bldChart bld="category"/>
        </p:bldSub>
      </p:bldGraphic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874790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Group 29"/>
          <p:cNvGrpSpPr/>
          <p:nvPr/>
        </p:nvGrpSpPr>
        <p:grpSpPr>
          <a:xfrm>
            <a:off x="903503" y="3566291"/>
            <a:ext cx="3200622" cy="914616"/>
            <a:chOff x="5667769" y="2193480"/>
            <a:chExt cx="3200622" cy="1219487"/>
          </a:xfrm>
        </p:grpSpPr>
        <p:sp>
          <p:nvSpPr>
            <p:cNvPr id="16" name="TextBox 30"/>
            <p:cNvSpPr txBox="1"/>
            <p:nvPr/>
          </p:nvSpPr>
          <p:spPr>
            <a:xfrm>
              <a:off x="6144222" y="2211595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extBox 31"/>
            <p:cNvSpPr txBox="1"/>
            <p:nvPr/>
          </p:nvSpPr>
          <p:spPr>
            <a:xfrm>
              <a:off x="5667769" y="2643526"/>
              <a:ext cx="22165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  <p:grpSp>
          <p:nvGrpSpPr>
            <p:cNvPr id="18" name="Group 32"/>
            <p:cNvGrpSpPr/>
            <p:nvPr/>
          </p:nvGrpSpPr>
          <p:grpSpPr>
            <a:xfrm>
              <a:off x="6254501" y="2246098"/>
              <a:ext cx="1485852" cy="306372"/>
              <a:chOff x="1646183" y="4437112"/>
              <a:chExt cx="5016054" cy="278520"/>
            </a:xfrm>
          </p:grpSpPr>
          <p:cxnSp>
            <p:nvCxnSpPr>
              <p:cNvPr id="32" name="Straight Connector 36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7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33"/>
            <p:cNvGrpSpPr/>
            <p:nvPr/>
          </p:nvGrpSpPr>
          <p:grpSpPr>
            <a:xfrm>
              <a:off x="5781769" y="2193480"/>
              <a:ext cx="315686" cy="623005"/>
              <a:chOff x="2385816" y="3031456"/>
              <a:chExt cx="286988" cy="566367"/>
            </a:xfrm>
          </p:grpSpPr>
          <p:sp>
            <p:nvSpPr>
              <p:cNvPr id="30" name="Oval 34"/>
              <p:cNvSpPr/>
              <p:nvPr/>
            </p:nvSpPr>
            <p:spPr>
              <a:xfrm>
                <a:off x="2387045" y="3031456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Rectangle 35"/>
              <p:cNvSpPr/>
              <p:nvPr/>
            </p:nvSpPr>
            <p:spPr>
              <a:xfrm>
                <a:off x="2385816" y="3038231"/>
                <a:ext cx="277175" cy="55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4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34" name="Isosceles Triangle 39"/>
          <p:cNvSpPr/>
          <p:nvPr/>
        </p:nvSpPr>
        <p:spPr>
          <a:xfrm>
            <a:off x="1478218" y="1761660"/>
            <a:ext cx="1084869" cy="164153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Isosceles Triangle 40"/>
          <p:cNvSpPr/>
          <p:nvPr/>
        </p:nvSpPr>
        <p:spPr>
          <a:xfrm>
            <a:off x="2081268" y="2615521"/>
            <a:ext cx="944097" cy="7876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Isosceles Triangle 38"/>
          <p:cNvSpPr/>
          <p:nvPr/>
        </p:nvSpPr>
        <p:spPr>
          <a:xfrm>
            <a:off x="971600" y="2129142"/>
            <a:ext cx="1013234" cy="12740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7" name="Group 29"/>
          <p:cNvGrpSpPr/>
          <p:nvPr/>
        </p:nvGrpSpPr>
        <p:grpSpPr>
          <a:xfrm>
            <a:off x="3423783" y="3566291"/>
            <a:ext cx="3200622" cy="914616"/>
            <a:chOff x="5667769" y="2193480"/>
            <a:chExt cx="3200622" cy="1219487"/>
          </a:xfrm>
        </p:grpSpPr>
        <p:sp>
          <p:nvSpPr>
            <p:cNvPr id="38" name="TextBox 30"/>
            <p:cNvSpPr txBox="1"/>
            <p:nvPr/>
          </p:nvSpPr>
          <p:spPr>
            <a:xfrm>
              <a:off x="6144222" y="2211595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TextBox 31"/>
            <p:cNvSpPr txBox="1"/>
            <p:nvPr/>
          </p:nvSpPr>
          <p:spPr>
            <a:xfrm>
              <a:off x="5667769" y="2643526"/>
              <a:ext cx="22165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  <p:grpSp>
          <p:nvGrpSpPr>
            <p:cNvPr id="40" name="Group 32"/>
            <p:cNvGrpSpPr/>
            <p:nvPr/>
          </p:nvGrpSpPr>
          <p:grpSpPr>
            <a:xfrm>
              <a:off x="6254501" y="2246098"/>
              <a:ext cx="1485852" cy="306372"/>
              <a:chOff x="1646183" y="4437112"/>
              <a:chExt cx="5016054" cy="278520"/>
            </a:xfrm>
          </p:grpSpPr>
          <p:cxnSp>
            <p:nvCxnSpPr>
              <p:cNvPr id="44" name="Straight Connector 36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37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33"/>
            <p:cNvGrpSpPr/>
            <p:nvPr/>
          </p:nvGrpSpPr>
          <p:grpSpPr>
            <a:xfrm>
              <a:off x="5781769" y="2193480"/>
              <a:ext cx="315686" cy="623005"/>
              <a:chOff x="2385816" y="3031456"/>
              <a:chExt cx="286988" cy="566367"/>
            </a:xfrm>
          </p:grpSpPr>
          <p:sp>
            <p:nvSpPr>
              <p:cNvPr id="42" name="Oval 34"/>
              <p:cNvSpPr/>
              <p:nvPr/>
            </p:nvSpPr>
            <p:spPr>
              <a:xfrm>
                <a:off x="2387045" y="3031456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3" name="Rectangle 35"/>
              <p:cNvSpPr/>
              <p:nvPr/>
            </p:nvSpPr>
            <p:spPr>
              <a:xfrm>
                <a:off x="2385816" y="3038231"/>
                <a:ext cx="277175" cy="55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4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46" name="Isosceles Triangle 39"/>
          <p:cNvSpPr/>
          <p:nvPr/>
        </p:nvSpPr>
        <p:spPr>
          <a:xfrm>
            <a:off x="3998498" y="1761660"/>
            <a:ext cx="1084869" cy="164153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Isosceles Triangle 40"/>
          <p:cNvSpPr/>
          <p:nvPr/>
        </p:nvSpPr>
        <p:spPr>
          <a:xfrm>
            <a:off x="4601548" y="2615521"/>
            <a:ext cx="944097" cy="7876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Isosceles Triangle 38"/>
          <p:cNvSpPr/>
          <p:nvPr/>
        </p:nvSpPr>
        <p:spPr>
          <a:xfrm>
            <a:off x="3491880" y="2129142"/>
            <a:ext cx="1013234" cy="12740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9" name="Group 29"/>
          <p:cNvGrpSpPr/>
          <p:nvPr/>
        </p:nvGrpSpPr>
        <p:grpSpPr>
          <a:xfrm>
            <a:off x="6016071" y="3566291"/>
            <a:ext cx="3200622" cy="914616"/>
            <a:chOff x="5667769" y="2193480"/>
            <a:chExt cx="3200622" cy="1219487"/>
          </a:xfrm>
        </p:grpSpPr>
        <p:sp>
          <p:nvSpPr>
            <p:cNvPr id="50" name="TextBox 30"/>
            <p:cNvSpPr txBox="1"/>
            <p:nvPr/>
          </p:nvSpPr>
          <p:spPr>
            <a:xfrm>
              <a:off x="6144222" y="2211595"/>
              <a:ext cx="27241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Observation Tittle</a:t>
              </a:r>
              <a:endPara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TextBox 31"/>
            <p:cNvSpPr txBox="1"/>
            <p:nvPr/>
          </p:nvSpPr>
          <p:spPr>
            <a:xfrm>
              <a:off x="5667769" y="2643526"/>
              <a:ext cx="22165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has been the industry's standard dummy text ever since the 1500s.</a:t>
              </a:r>
            </a:p>
          </p:txBody>
        </p:sp>
        <p:grpSp>
          <p:nvGrpSpPr>
            <p:cNvPr id="52" name="Group 32"/>
            <p:cNvGrpSpPr/>
            <p:nvPr/>
          </p:nvGrpSpPr>
          <p:grpSpPr>
            <a:xfrm>
              <a:off x="6254501" y="2246098"/>
              <a:ext cx="1485852" cy="306372"/>
              <a:chOff x="1646183" y="4437112"/>
              <a:chExt cx="5016054" cy="278520"/>
            </a:xfrm>
          </p:grpSpPr>
          <p:cxnSp>
            <p:nvCxnSpPr>
              <p:cNvPr id="56" name="Straight Connector 36"/>
              <p:cNvCxnSpPr/>
              <p:nvPr/>
            </p:nvCxnSpPr>
            <p:spPr>
              <a:xfrm>
                <a:off x="1646183" y="443711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7"/>
              <p:cNvCxnSpPr/>
              <p:nvPr/>
            </p:nvCxnSpPr>
            <p:spPr>
              <a:xfrm>
                <a:off x="1646183" y="4715632"/>
                <a:ext cx="501605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33"/>
            <p:cNvGrpSpPr/>
            <p:nvPr/>
          </p:nvGrpSpPr>
          <p:grpSpPr>
            <a:xfrm>
              <a:off x="5781769" y="2193480"/>
              <a:ext cx="315686" cy="623005"/>
              <a:chOff x="2385816" y="3031456"/>
              <a:chExt cx="286988" cy="566367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2387045" y="3031456"/>
                <a:ext cx="285759" cy="38034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5" name="Rectangle 35"/>
              <p:cNvSpPr/>
              <p:nvPr/>
            </p:nvSpPr>
            <p:spPr>
              <a:xfrm>
                <a:off x="2385816" y="3038231"/>
                <a:ext cx="277175" cy="559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2400" spc="-1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*</a:t>
                </a:r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58" name="Isosceles Triangle 39"/>
          <p:cNvSpPr/>
          <p:nvPr/>
        </p:nvSpPr>
        <p:spPr>
          <a:xfrm>
            <a:off x="6590786" y="1761660"/>
            <a:ext cx="1084869" cy="164153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Isosceles Triangle 40"/>
          <p:cNvSpPr/>
          <p:nvPr/>
        </p:nvSpPr>
        <p:spPr>
          <a:xfrm>
            <a:off x="7193836" y="2615521"/>
            <a:ext cx="944097" cy="7876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Isosceles Triangle 38"/>
          <p:cNvSpPr/>
          <p:nvPr/>
        </p:nvSpPr>
        <p:spPr>
          <a:xfrm>
            <a:off x="6084168" y="2129142"/>
            <a:ext cx="1013234" cy="127404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2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4" grpId="0" animBg="1"/>
      <p:bldP spid="35" grpId="0" animBg="1"/>
      <p:bldP spid="36" grpId="0" animBg="1"/>
      <p:bldP spid="46" grpId="0" animBg="1"/>
      <p:bldP spid="47" grpId="0" animBg="1"/>
      <p:bldP spid="48" grpId="0" animBg="1"/>
      <p:bldP spid="58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2" y="3396457"/>
            <a:ext cx="9144002" cy="276651"/>
          </a:xfrm>
          <a:prstGeom prst="rect">
            <a:avLst/>
          </a:prstGeom>
          <a:solidFill>
            <a:srgbClr val="D14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707654"/>
            <a:ext cx="9144000" cy="18736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0275" y="3896468"/>
            <a:ext cx="2428678" cy="648072"/>
            <a:chOff x="1473274" y="4437112"/>
            <a:chExt cx="2428678" cy="864096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1713372" y="4725144"/>
              <a:ext cx="1904256" cy="57606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123.456.7890</a:t>
              </a:r>
            </a:p>
            <a:p>
              <a:pPr marL="0" indent="0">
                <a:buNone/>
              </a:pPr>
              <a:r>
                <a:rPr lang="en-US" sz="9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mica@mica.com</a:t>
              </a:r>
              <a:endPara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indent="0">
                <a:buNone/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425" y="5068021"/>
              <a:ext cx="115255" cy="85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3561" y="4818117"/>
              <a:ext cx="129698" cy="12969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473274" y="4437112"/>
              <a:ext cx="2428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Tiburcio Carias Andino, </a:t>
              </a:r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CEO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02682" y="3897380"/>
            <a:ext cx="3098726" cy="834610"/>
            <a:chOff x="1473274" y="5531395"/>
            <a:chExt cx="3098726" cy="1112813"/>
          </a:xfrm>
        </p:grpSpPr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1713372" y="5805264"/>
              <a:ext cx="2858628" cy="8389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twitter.com/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micappt</a:t>
              </a:r>
              <a:endParaRPr lang="en-US" sz="105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indent="0">
                <a:buNone/>
              </a:pPr>
              <a:r>
                <a:rPr lang="en-US" sz="105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facebook.com/</a:t>
              </a:r>
              <a:r>
                <a:rPr lang="en-US" sz="1050" b="1" dirty="0" err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micappt</a:t>
              </a:r>
              <a:endParaRPr lang="en-US" sz="105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indent="0">
                <a:buNone/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indent="0">
                <a:buNone/>
              </a:pP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73274" y="5531395"/>
              <a:ext cx="1958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You can also find us at:</a:t>
              </a:r>
            </a:p>
          </p:txBody>
        </p:sp>
      </p:grpSp>
      <p:sp>
        <p:nvSpPr>
          <p:cNvPr id="20" name="Subtitle 2"/>
          <p:cNvSpPr txBox="1">
            <a:spLocks/>
          </p:cNvSpPr>
          <p:nvPr/>
        </p:nvSpPr>
        <p:spPr>
          <a:xfrm>
            <a:off x="539552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707655"/>
            <a:ext cx="9143999" cy="189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9552" y="1101973"/>
            <a:ext cx="736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Flowchart: Off-page Connector 21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43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3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0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368228" y="627534"/>
            <a:ext cx="3788100" cy="3788521"/>
            <a:chOff x="-684584" y="1340768"/>
            <a:chExt cx="4689888" cy="4392488"/>
          </a:xfrm>
        </p:grpSpPr>
        <p:sp>
          <p:nvSpPr>
            <p:cNvPr id="3" name="Oval 2"/>
            <p:cNvSpPr/>
            <p:nvPr/>
          </p:nvSpPr>
          <p:spPr>
            <a:xfrm>
              <a:off x="-6845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-3871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468560" y="909020"/>
            <a:ext cx="4176464" cy="2660130"/>
            <a:chOff x="-966503" y="3420271"/>
            <a:chExt cx="7704856" cy="3546839"/>
          </a:xfrm>
        </p:grpSpPr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-966503" y="3420271"/>
              <a:ext cx="7704856" cy="7855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  <a:endParaRPr lang="en-US" altLang="zh-CN" sz="44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indent="0" algn="ctr">
                <a:buNone/>
              </a:pPr>
              <a:r>
                <a:rPr lang="zh-CN" altLang="en-US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添加标题</a:t>
              </a:r>
              <a:endParaRPr lang="en-US" sz="44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4150" y="5366671"/>
              <a:ext cx="4825779" cy="160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Contrary to popular belief </a:t>
              </a:r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It has roots in a piece of classical Latin literature from 45 BC. Contrary to popular belief It has roots in a piece of classical Latin literature from 45 BC.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2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07187" y="3777302"/>
            <a:ext cx="73372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 Contrary to It has roots in a piece of classical Latin literature from 45 BC. Contrary to popular belief It has roots in a piece of literature from 45 BC. Contrary to popular belief, Lorem Ipsum is not simply random text.</a:t>
            </a:r>
            <a:b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It has roots in a piece of classical Latin literature from 45 BC.</a:t>
            </a:r>
            <a:endParaRPr lang="en-US" sz="105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04236" y="3169961"/>
            <a:ext cx="2787644" cy="528832"/>
            <a:chOff x="1187624" y="4319609"/>
            <a:chExt cx="2787644" cy="705112"/>
          </a:xfrm>
        </p:grpSpPr>
        <p:sp>
          <p:nvSpPr>
            <p:cNvPr id="11" name="TextBox 10"/>
            <p:cNvSpPr txBox="1"/>
            <p:nvPr/>
          </p:nvSpPr>
          <p:spPr>
            <a:xfrm>
              <a:off x="1382980" y="4319609"/>
              <a:ext cx="259228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ABOUT US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1606" y="4696425"/>
              <a:ext cx="1666173" cy="328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Insert second line here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87624" y="4429990"/>
              <a:ext cx="152634" cy="521757"/>
            </a:xfrm>
            <a:prstGeom prst="rect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-2" y="0"/>
            <a:ext cx="9144002" cy="29995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lowchart: Off-page Connector 9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40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7178747" y="2785654"/>
            <a:ext cx="19652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85988" y="2785654"/>
            <a:ext cx="2038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147711" y="2785654"/>
            <a:ext cx="203827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776181" y="2785654"/>
            <a:ext cx="13921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/>
          <p:cNvSpPr txBox="1">
            <a:spLocks/>
          </p:cNvSpPr>
          <p:nvPr/>
        </p:nvSpPr>
        <p:spPr>
          <a:xfrm>
            <a:off x="886258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7685" y="3023109"/>
            <a:ext cx="1602754" cy="989052"/>
            <a:chOff x="2756479" y="3169092"/>
            <a:chExt cx="1602754" cy="1318737"/>
          </a:xfrm>
        </p:grpSpPr>
        <p:sp>
          <p:nvSpPr>
            <p:cNvPr id="32" name="TextBox 31"/>
            <p:cNvSpPr txBox="1"/>
            <p:nvPr/>
          </p:nvSpPr>
          <p:spPr>
            <a:xfrm>
              <a:off x="2756479" y="3502943"/>
              <a:ext cx="1602754" cy="98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GROWTH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07 new employment opportunities in one year.</a:t>
              </a: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569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912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255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598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941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283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625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373909" y="1707653"/>
            <a:ext cx="1602754" cy="864096"/>
            <a:chOff x="2781325" y="3990655"/>
            <a:chExt cx="1602754" cy="1152129"/>
          </a:xfrm>
        </p:grpSpPr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3469698" y="3990655"/>
              <a:ext cx="194733" cy="270024"/>
            </a:xfrm>
            <a:custGeom>
              <a:avLst/>
              <a:gdLst>
                <a:gd name="T0" fmla="*/ 18 w 126"/>
                <a:gd name="T1" fmla="*/ 0 h 144"/>
                <a:gd name="T2" fmla="*/ 0 w 126"/>
                <a:gd name="T3" fmla="*/ 18 h 144"/>
                <a:gd name="T4" fmla="*/ 0 w 126"/>
                <a:gd name="T5" fmla="*/ 126 h 144"/>
                <a:gd name="T6" fmla="*/ 18 w 126"/>
                <a:gd name="T7" fmla="*/ 144 h 144"/>
                <a:gd name="T8" fmla="*/ 126 w 126"/>
                <a:gd name="T9" fmla="*/ 144 h 144"/>
                <a:gd name="T10" fmla="*/ 126 w 126"/>
                <a:gd name="T11" fmla="*/ 0 h 144"/>
                <a:gd name="T12" fmla="*/ 18 w 126"/>
                <a:gd name="T13" fmla="*/ 0 h 144"/>
                <a:gd name="T14" fmla="*/ 108 w 126"/>
                <a:gd name="T15" fmla="*/ 126 h 144"/>
                <a:gd name="T16" fmla="*/ 36 w 126"/>
                <a:gd name="T17" fmla="*/ 126 h 144"/>
                <a:gd name="T18" fmla="*/ 36 w 126"/>
                <a:gd name="T19" fmla="*/ 18 h 144"/>
                <a:gd name="T20" fmla="*/ 54 w 126"/>
                <a:gd name="T21" fmla="*/ 18 h 144"/>
                <a:gd name="T22" fmla="*/ 54 w 126"/>
                <a:gd name="T23" fmla="*/ 54 h 144"/>
                <a:gd name="T24" fmla="*/ 72 w 126"/>
                <a:gd name="T25" fmla="*/ 36 h 144"/>
                <a:gd name="T26" fmla="*/ 90 w 126"/>
                <a:gd name="T27" fmla="*/ 54 h 144"/>
                <a:gd name="T28" fmla="*/ 90 w 126"/>
                <a:gd name="T29" fmla="*/ 18 h 144"/>
                <a:gd name="T30" fmla="*/ 108 w 126"/>
                <a:gd name="T31" fmla="*/ 18 h 144"/>
                <a:gd name="T32" fmla="*/ 108 w 126"/>
                <a:gd name="T3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4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0"/>
                    <a:pt x="126" y="0"/>
                    <a:pt x="126" y="0"/>
                  </a:cubicBezTo>
                  <a:lnTo>
                    <a:pt x="18" y="0"/>
                  </a:lnTo>
                  <a:close/>
                  <a:moveTo>
                    <a:pt x="108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108" y="18"/>
                    <a:pt x="108" y="18"/>
                    <a:pt x="108" y="18"/>
                  </a:cubicBezTo>
                  <a:lnTo>
                    <a:pt x="108" y="1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81325" y="4342565"/>
              <a:ext cx="160275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PORTFOLIO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64 new clients added to our portfolio.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1721" y="2247875"/>
            <a:ext cx="852921" cy="812153"/>
            <a:chOff x="1085653" y="3046388"/>
            <a:chExt cx="1032034" cy="984428"/>
          </a:xfrm>
        </p:grpSpPr>
        <p:sp>
          <p:nvSpPr>
            <p:cNvPr id="31" name="TextBox 30"/>
            <p:cNvSpPr txBox="1"/>
            <p:nvPr/>
          </p:nvSpPr>
          <p:spPr>
            <a:xfrm>
              <a:off x="1085653" y="3046388"/>
              <a:ext cx="1032034" cy="63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 born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259632" y="3346740"/>
              <a:ext cx="684076" cy="684076"/>
            </a:xfrm>
            <a:prstGeom prst="ellips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05’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88732" y="2499743"/>
            <a:ext cx="388860" cy="461665"/>
            <a:chOff x="2952221" y="3332989"/>
            <a:chExt cx="388860" cy="615553"/>
          </a:xfrm>
        </p:grpSpPr>
        <p:sp>
          <p:nvSpPr>
            <p:cNvPr id="48" name="TextBox 47"/>
            <p:cNvSpPr txBox="1"/>
            <p:nvPr/>
          </p:nvSpPr>
          <p:spPr>
            <a:xfrm>
              <a:off x="2952221" y="3332989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07’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flipV="1">
              <a:off x="3046806" y="3709639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80724" y="2685501"/>
            <a:ext cx="388860" cy="561821"/>
            <a:chOff x="4944213" y="3580664"/>
            <a:chExt cx="388860" cy="749094"/>
          </a:xfrm>
        </p:grpSpPr>
        <p:sp>
          <p:nvSpPr>
            <p:cNvPr id="54" name="TextBox 53"/>
            <p:cNvSpPr txBox="1"/>
            <p:nvPr/>
          </p:nvSpPr>
          <p:spPr>
            <a:xfrm>
              <a:off x="4944213" y="3714205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08’</a:t>
              </a:r>
            </a:p>
          </p:txBody>
        </p:sp>
        <p:sp>
          <p:nvSpPr>
            <p:cNvPr id="55" name="Isosceles Triangle 54"/>
            <p:cNvSpPr/>
            <p:nvPr/>
          </p:nvSpPr>
          <p:spPr>
            <a:xfrm flipH="1">
              <a:off x="5038798" y="3580664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44106" y="1101973"/>
            <a:ext cx="7332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05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90133" y="3001588"/>
            <a:ext cx="1602754" cy="710495"/>
            <a:chOff x="6353622" y="4002116"/>
            <a:chExt cx="1602754" cy="947325"/>
          </a:xfrm>
        </p:grpSpPr>
        <p:sp>
          <p:nvSpPr>
            <p:cNvPr id="67" name="TextBox 66"/>
            <p:cNvSpPr txBox="1"/>
            <p:nvPr/>
          </p:nvSpPr>
          <p:spPr>
            <a:xfrm>
              <a:off x="6353622" y="4364666"/>
              <a:ext cx="16027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AA AWARDS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Agency of the year</a:t>
              </a:r>
            </a:p>
          </p:txBody>
        </p:sp>
        <p:sp>
          <p:nvSpPr>
            <p:cNvPr id="60" name="5-Point Star 59"/>
            <p:cNvSpPr/>
            <p:nvPr/>
          </p:nvSpPr>
          <p:spPr>
            <a:xfrm>
              <a:off x="6997891" y="4002116"/>
              <a:ext cx="276115" cy="367510"/>
            </a:xfrm>
            <a:prstGeom prst="star5">
              <a:avLst/>
            </a:prstGeom>
            <a:solidFill>
              <a:srgbClr val="D1493B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983904" y="2499743"/>
            <a:ext cx="388860" cy="461665"/>
            <a:chOff x="6947393" y="3332989"/>
            <a:chExt cx="388860" cy="615553"/>
          </a:xfrm>
        </p:grpSpPr>
        <p:sp>
          <p:nvSpPr>
            <p:cNvPr id="61" name="TextBox 60"/>
            <p:cNvSpPr txBox="1"/>
            <p:nvPr/>
          </p:nvSpPr>
          <p:spPr>
            <a:xfrm>
              <a:off x="6947393" y="3332989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09’</a:t>
              </a:r>
            </a:p>
          </p:txBody>
        </p:sp>
        <p:sp>
          <p:nvSpPr>
            <p:cNvPr id="62" name="Isosceles Triangle 61"/>
            <p:cNvSpPr/>
            <p:nvPr/>
          </p:nvSpPr>
          <p:spPr>
            <a:xfrm flipV="1">
              <a:off x="7041978" y="3709639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Flowchart: Off-page Connector 38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21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06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5508105" y="2785654"/>
            <a:ext cx="14911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07905" y="2785654"/>
            <a:ext cx="18042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51720" y="2785654"/>
            <a:ext cx="16402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-4962" y="2785654"/>
            <a:ext cx="19846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912096" y="3023109"/>
            <a:ext cx="1602754" cy="989052"/>
            <a:chOff x="2756479" y="3169092"/>
            <a:chExt cx="1602754" cy="1318737"/>
          </a:xfrm>
        </p:grpSpPr>
        <p:sp>
          <p:nvSpPr>
            <p:cNvPr id="32" name="TextBox 31"/>
            <p:cNvSpPr txBox="1"/>
            <p:nvPr/>
          </p:nvSpPr>
          <p:spPr>
            <a:xfrm>
              <a:off x="2756479" y="3502943"/>
              <a:ext cx="1602754" cy="98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GROWTH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07 new employment opportunities in one year</a:t>
              </a:r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569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912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255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598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0941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283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625" y="3169092"/>
              <a:ext cx="133080" cy="320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1259632" y="1779662"/>
            <a:ext cx="1602754" cy="826917"/>
            <a:chOff x="2781325" y="4278680"/>
            <a:chExt cx="1602754" cy="1102556"/>
          </a:xfrm>
        </p:grpSpPr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3469698" y="4278680"/>
              <a:ext cx="194733" cy="270024"/>
            </a:xfrm>
            <a:custGeom>
              <a:avLst/>
              <a:gdLst>
                <a:gd name="T0" fmla="*/ 18 w 126"/>
                <a:gd name="T1" fmla="*/ 0 h 144"/>
                <a:gd name="T2" fmla="*/ 0 w 126"/>
                <a:gd name="T3" fmla="*/ 18 h 144"/>
                <a:gd name="T4" fmla="*/ 0 w 126"/>
                <a:gd name="T5" fmla="*/ 126 h 144"/>
                <a:gd name="T6" fmla="*/ 18 w 126"/>
                <a:gd name="T7" fmla="*/ 144 h 144"/>
                <a:gd name="T8" fmla="*/ 126 w 126"/>
                <a:gd name="T9" fmla="*/ 144 h 144"/>
                <a:gd name="T10" fmla="*/ 126 w 126"/>
                <a:gd name="T11" fmla="*/ 0 h 144"/>
                <a:gd name="T12" fmla="*/ 18 w 126"/>
                <a:gd name="T13" fmla="*/ 0 h 144"/>
                <a:gd name="T14" fmla="*/ 108 w 126"/>
                <a:gd name="T15" fmla="*/ 126 h 144"/>
                <a:gd name="T16" fmla="*/ 36 w 126"/>
                <a:gd name="T17" fmla="*/ 126 h 144"/>
                <a:gd name="T18" fmla="*/ 36 w 126"/>
                <a:gd name="T19" fmla="*/ 18 h 144"/>
                <a:gd name="T20" fmla="*/ 54 w 126"/>
                <a:gd name="T21" fmla="*/ 18 h 144"/>
                <a:gd name="T22" fmla="*/ 54 w 126"/>
                <a:gd name="T23" fmla="*/ 54 h 144"/>
                <a:gd name="T24" fmla="*/ 72 w 126"/>
                <a:gd name="T25" fmla="*/ 36 h 144"/>
                <a:gd name="T26" fmla="*/ 90 w 126"/>
                <a:gd name="T27" fmla="*/ 54 h 144"/>
                <a:gd name="T28" fmla="*/ 90 w 126"/>
                <a:gd name="T29" fmla="*/ 18 h 144"/>
                <a:gd name="T30" fmla="*/ 108 w 126"/>
                <a:gd name="T31" fmla="*/ 18 h 144"/>
                <a:gd name="T32" fmla="*/ 108 w 126"/>
                <a:gd name="T3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4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0"/>
                    <a:pt x="126" y="0"/>
                    <a:pt x="126" y="0"/>
                  </a:cubicBezTo>
                  <a:lnTo>
                    <a:pt x="18" y="0"/>
                  </a:lnTo>
                  <a:close/>
                  <a:moveTo>
                    <a:pt x="108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108" y="18"/>
                    <a:pt x="108" y="18"/>
                    <a:pt x="108" y="18"/>
                  </a:cubicBezTo>
                  <a:lnTo>
                    <a:pt x="108" y="1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81325" y="4581018"/>
              <a:ext cx="1602754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PORTFOLIO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64 new clients added to our portfolio.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88222" y="2152238"/>
            <a:ext cx="1224137" cy="912344"/>
            <a:chOff x="6447153" y="2924944"/>
            <a:chExt cx="1481206" cy="1105872"/>
          </a:xfrm>
        </p:grpSpPr>
        <p:sp>
          <p:nvSpPr>
            <p:cNvPr id="31" name="TextBox 30"/>
            <p:cNvSpPr txBox="1"/>
            <p:nvPr/>
          </p:nvSpPr>
          <p:spPr>
            <a:xfrm>
              <a:off x="6447153" y="2924944"/>
              <a:ext cx="1481206" cy="634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We are here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851631" y="3346740"/>
              <a:ext cx="684076" cy="684076"/>
            </a:xfrm>
            <a:prstGeom prst="ellips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13’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43143" y="2499741"/>
            <a:ext cx="388860" cy="461665"/>
            <a:chOff x="3543143" y="3332987"/>
            <a:chExt cx="388860" cy="615553"/>
          </a:xfrm>
        </p:grpSpPr>
        <p:sp>
          <p:nvSpPr>
            <p:cNvPr id="48" name="TextBox 47"/>
            <p:cNvSpPr txBox="1"/>
            <p:nvPr/>
          </p:nvSpPr>
          <p:spPr>
            <a:xfrm>
              <a:off x="3543143" y="3332987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11’</a:t>
              </a:r>
            </a:p>
          </p:txBody>
        </p:sp>
        <p:sp>
          <p:nvSpPr>
            <p:cNvPr id="11" name="Isosceles Triangle 10"/>
            <p:cNvSpPr/>
            <p:nvPr/>
          </p:nvSpPr>
          <p:spPr>
            <a:xfrm flipV="1">
              <a:off x="3637728" y="3709639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66447" y="2685501"/>
            <a:ext cx="388860" cy="561821"/>
            <a:chOff x="1866447" y="3580664"/>
            <a:chExt cx="388860" cy="749094"/>
          </a:xfrm>
        </p:grpSpPr>
        <p:sp>
          <p:nvSpPr>
            <p:cNvPr id="54" name="TextBox 53"/>
            <p:cNvSpPr txBox="1"/>
            <p:nvPr/>
          </p:nvSpPr>
          <p:spPr>
            <a:xfrm>
              <a:off x="1866447" y="3714205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10’</a:t>
              </a:r>
            </a:p>
          </p:txBody>
        </p:sp>
        <p:sp>
          <p:nvSpPr>
            <p:cNvPr id="55" name="Isosceles Triangle 54"/>
            <p:cNvSpPr/>
            <p:nvPr/>
          </p:nvSpPr>
          <p:spPr>
            <a:xfrm flipH="1">
              <a:off x="1961032" y="3580664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16016" y="1779662"/>
            <a:ext cx="1602754" cy="826917"/>
            <a:chOff x="2781325" y="4278680"/>
            <a:chExt cx="1602754" cy="1102556"/>
          </a:xfrm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469698" y="4278680"/>
              <a:ext cx="194733" cy="270024"/>
            </a:xfrm>
            <a:custGeom>
              <a:avLst/>
              <a:gdLst>
                <a:gd name="T0" fmla="*/ 18 w 126"/>
                <a:gd name="T1" fmla="*/ 0 h 144"/>
                <a:gd name="T2" fmla="*/ 0 w 126"/>
                <a:gd name="T3" fmla="*/ 18 h 144"/>
                <a:gd name="T4" fmla="*/ 0 w 126"/>
                <a:gd name="T5" fmla="*/ 126 h 144"/>
                <a:gd name="T6" fmla="*/ 18 w 126"/>
                <a:gd name="T7" fmla="*/ 144 h 144"/>
                <a:gd name="T8" fmla="*/ 126 w 126"/>
                <a:gd name="T9" fmla="*/ 144 h 144"/>
                <a:gd name="T10" fmla="*/ 126 w 126"/>
                <a:gd name="T11" fmla="*/ 0 h 144"/>
                <a:gd name="T12" fmla="*/ 18 w 126"/>
                <a:gd name="T13" fmla="*/ 0 h 144"/>
                <a:gd name="T14" fmla="*/ 108 w 126"/>
                <a:gd name="T15" fmla="*/ 126 h 144"/>
                <a:gd name="T16" fmla="*/ 36 w 126"/>
                <a:gd name="T17" fmla="*/ 126 h 144"/>
                <a:gd name="T18" fmla="*/ 36 w 126"/>
                <a:gd name="T19" fmla="*/ 18 h 144"/>
                <a:gd name="T20" fmla="*/ 54 w 126"/>
                <a:gd name="T21" fmla="*/ 18 h 144"/>
                <a:gd name="T22" fmla="*/ 54 w 126"/>
                <a:gd name="T23" fmla="*/ 54 h 144"/>
                <a:gd name="T24" fmla="*/ 72 w 126"/>
                <a:gd name="T25" fmla="*/ 36 h 144"/>
                <a:gd name="T26" fmla="*/ 90 w 126"/>
                <a:gd name="T27" fmla="*/ 54 h 144"/>
                <a:gd name="T28" fmla="*/ 90 w 126"/>
                <a:gd name="T29" fmla="*/ 18 h 144"/>
                <a:gd name="T30" fmla="*/ 108 w 126"/>
                <a:gd name="T31" fmla="*/ 18 h 144"/>
                <a:gd name="T32" fmla="*/ 108 w 126"/>
                <a:gd name="T3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144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0"/>
                    <a:pt x="126" y="0"/>
                    <a:pt x="126" y="0"/>
                  </a:cubicBezTo>
                  <a:lnTo>
                    <a:pt x="18" y="0"/>
                  </a:lnTo>
                  <a:close/>
                  <a:moveTo>
                    <a:pt x="108" y="126"/>
                  </a:moveTo>
                  <a:cubicBezTo>
                    <a:pt x="36" y="126"/>
                    <a:pt x="36" y="126"/>
                    <a:pt x="36" y="12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108" y="18"/>
                    <a:pt x="108" y="18"/>
                    <a:pt x="108" y="18"/>
                  </a:cubicBezTo>
                  <a:lnTo>
                    <a:pt x="108" y="12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1325" y="4581018"/>
              <a:ext cx="1602754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PORTFOLIO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64 new clients added to our portfolio.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22831" y="2685501"/>
            <a:ext cx="388860" cy="561821"/>
            <a:chOff x="5322831" y="3580664"/>
            <a:chExt cx="388860" cy="749094"/>
          </a:xfrm>
        </p:grpSpPr>
        <p:sp>
          <p:nvSpPr>
            <p:cNvPr id="37" name="TextBox 36"/>
            <p:cNvSpPr txBox="1"/>
            <p:nvPr/>
          </p:nvSpPr>
          <p:spPr>
            <a:xfrm>
              <a:off x="5322831" y="3714205"/>
              <a:ext cx="38886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12’</a:t>
              </a:r>
            </a:p>
          </p:txBody>
        </p:sp>
        <p:sp>
          <p:nvSpPr>
            <p:cNvPr id="38" name="Isosceles Triangle 37"/>
            <p:cNvSpPr/>
            <p:nvPr/>
          </p:nvSpPr>
          <p:spPr>
            <a:xfrm flipH="1">
              <a:off x="5417416" y="3580664"/>
              <a:ext cx="161590" cy="139302"/>
            </a:xfrm>
            <a:prstGeom prst="triangle">
              <a:avLst/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1" name="Flowchart: Off-page Connector 50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22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6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872100" y="498984"/>
            <a:ext cx="5547306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100" y="1101973"/>
            <a:ext cx="737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74850" y="1788609"/>
            <a:ext cx="725496" cy="309280"/>
            <a:chOff x="3447299" y="2204865"/>
            <a:chExt cx="725496" cy="412373"/>
          </a:xfrm>
        </p:grpSpPr>
        <p:sp>
          <p:nvSpPr>
            <p:cNvPr id="22" name="Pentagon 21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Pentagon 29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75352" y="2128230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 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912249" y="1755852"/>
            <a:ext cx="725496" cy="309280"/>
            <a:chOff x="3447299" y="2204865"/>
            <a:chExt cx="725496" cy="412373"/>
          </a:xfrm>
        </p:grpSpPr>
        <p:sp>
          <p:nvSpPr>
            <p:cNvPr id="49" name="Pentagon 48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Pentagon 49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03.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812751" y="2128231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391969" y="1755852"/>
            <a:ext cx="725496" cy="309280"/>
            <a:chOff x="3447299" y="2204865"/>
            <a:chExt cx="725496" cy="412373"/>
          </a:xfrm>
        </p:grpSpPr>
        <p:sp>
          <p:nvSpPr>
            <p:cNvPr id="54" name="Pentagon 53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Pentagon 54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02.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292471" y="2128230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74703" y="3219822"/>
            <a:ext cx="725496" cy="309280"/>
            <a:chOff x="3447299" y="2204865"/>
            <a:chExt cx="725496" cy="412373"/>
          </a:xfrm>
        </p:grpSpPr>
        <p:sp>
          <p:nvSpPr>
            <p:cNvPr id="59" name="Pentagon 58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Pentagon 59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04.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75205" y="3592201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88311" y="3219822"/>
            <a:ext cx="725496" cy="309280"/>
            <a:chOff x="3447299" y="2204865"/>
            <a:chExt cx="725496" cy="412373"/>
          </a:xfrm>
        </p:grpSpPr>
        <p:sp>
          <p:nvSpPr>
            <p:cNvPr id="29" name="Pentagon 28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Pentagon 31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05.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88813" y="3592201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912249" y="3219822"/>
            <a:ext cx="725496" cy="309280"/>
            <a:chOff x="3447299" y="2204865"/>
            <a:chExt cx="725496" cy="412373"/>
          </a:xfrm>
        </p:grpSpPr>
        <p:sp>
          <p:nvSpPr>
            <p:cNvPr id="36" name="Pentagon 35"/>
            <p:cNvSpPr/>
            <p:nvPr/>
          </p:nvSpPr>
          <p:spPr>
            <a:xfrm>
              <a:off x="3581855" y="2204865"/>
              <a:ext cx="590940" cy="387962"/>
            </a:xfrm>
            <a:prstGeom prst="homePlate">
              <a:avLst>
                <a:gd name="adj" fmla="val 32814"/>
              </a:avLst>
            </a:prstGeom>
            <a:solidFill>
              <a:srgbClr val="D14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Pentagon 36"/>
            <p:cNvSpPr/>
            <p:nvPr/>
          </p:nvSpPr>
          <p:spPr>
            <a:xfrm>
              <a:off x="3447299" y="2204865"/>
              <a:ext cx="566117" cy="387962"/>
            </a:xfrm>
            <a:prstGeom prst="homePlate">
              <a:avLst>
                <a:gd name="adj" fmla="val 2509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Subtitle 2"/>
            <p:cNvSpPr txBox="1">
              <a:spLocks/>
            </p:cNvSpPr>
            <p:nvPr/>
          </p:nvSpPr>
          <p:spPr>
            <a:xfrm>
              <a:off x="3481272" y="2223914"/>
              <a:ext cx="517581" cy="3933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spc="-1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06.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812751" y="3592201"/>
            <a:ext cx="20028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belief, Lorem Ipsum is not simply random text. It has roots in a piece of classical Latin literature from 45 BC.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lowchart: Off-page Connector 41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rgbClr val="D1493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7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1" grpId="0"/>
      <p:bldP spid="52" grpId="0"/>
      <p:bldP spid="57" grpId="0"/>
      <p:bldP spid="62" grpId="0"/>
      <p:bldP spid="34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7243"/>
            <a:ext cx="10260632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68228" y="627534"/>
            <a:ext cx="3788100" cy="3788521"/>
            <a:chOff x="-684584" y="1340768"/>
            <a:chExt cx="4689888" cy="4392488"/>
          </a:xfrm>
        </p:grpSpPr>
        <p:sp>
          <p:nvSpPr>
            <p:cNvPr id="10" name="Oval 9"/>
            <p:cNvSpPr/>
            <p:nvPr/>
          </p:nvSpPr>
          <p:spPr>
            <a:xfrm>
              <a:off x="-6845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-387184" y="1340768"/>
              <a:ext cx="4392488" cy="43924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612576" y="1105047"/>
            <a:ext cx="4176464" cy="2443776"/>
            <a:chOff x="-1071936" y="3585631"/>
            <a:chExt cx="7704856" cy="3258368"/>
          </a:xfrm>
        </p:grpSpPr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-1071936" y="3585631"/>
              <a:ext cx="7704856" cy="78554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spcBef>
                  <a:spcPts val="0"/>
                </a:spcBef>
                <a:buNone/>
              </a:pPr>
              <a:r>
                <a:rPr lang="en-US" altLang="zh-CN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</a:p>
            <a:p>
              <a:pPr marL="0" lvl="0" indent="0" algn="ctr">
                <a:spcBef>
                  <a:spcPts val="0"/>
                </a:spcBef>
                <a:buNone/>
              </a:pPr>
              <a:r>
                <a:rPr lang="zh-CN" altLang="en-US" sz="4400" b="1" spc="-150" dirty="0">
                  <a:solidFill>
                    <a:srgbClr val="D149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添加标题</a:t>
              </a:r>
              <a:endParaRPr lang="en-US" altLang="zh-CN" sz="44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4149" y="5366671"/>
              <a:ext cx="48257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Contrary to popular belief </a:t>
              </a:r>
              <a:r>
                <a:rPr 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It has roots in a piece of classical Latin literature from 45 BC. Contrary to popular belief It has roots in a piece of classical Latin literature from 45 BC.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2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066"/>
            <a:ext cx="9144000" cy="1945666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3203848" y="3907423"/>
            <a:ext cx="0" cy="5365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 txBox="1">
            <a:spLocks/>
          </p:cNvSpPr>
          <p:nvPr/>
        </p:nvSpPr>
        <p:spPr>
          <a:xfrm>
            <a:off x="539552" y="498984"/>
            <a:ext cx="7488832" cy="45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000" b="1" spc="-150" dirty="0">
                <a:solidFill>
                  <a:srgbClr val="D1493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altLang="zh-CN" sz="4000" b="1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4790" y="1101973"/>
            <a:ext cx="744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Contrary to popular belief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Lorem Ipsum is not simply random text. It has roots in a piece of classical Latin literature from 45 BC.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68260388"/>
              </p:ext>
            </p:extLst>
          </p:nvPr>
        </p:nvGraphicFramePr>
        <p:xfrm>
          <a:off x="968956" y="3349361"/>
          <a:ext cx="7203443" cy="378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153998" y="3883758"/>
            <a:ext cx="19735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6798" y="3883758"/>
            <a:ext cx="1950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7786" y="3883758"/>
            <a:ext cx="2030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has been the industry's standard dummy text ever since the 1500s.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410218" y="3907423"/>
            <a:ext cx="0" cy="53653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336802" y="1635361"/>
            <a:ext cx="5971502" cy="1152413"/>
            <a:chOff x="1336802" y="2180481"/>
            <a:chExt cx="5971502" cy="1536551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1547664" y="2996952"/>
              <a:ext cx="1224136" cy="720080"/>
            </a:xfrm>
            <a:prstGeom prst="line">
              <a:avLst/>
            </a:prstGeom>
            <a:ln w="38100">
              <a:solidFill>
                <a:srgbClr val="D1493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71800" y="2996952"/>
              <a:ext cx="711568" cy="360040"/>
            </a:xfrm>
            <a:prstGeom prst="line">
              <a:avLst/>
            </a:prstGeom>
            <a:ln w="38100">
              <a:solidFill>
                <a:srgbClr val="D1493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483368" y="3028171"/>
              <a:ext cx="732192" cy="328821"/>
            </a:xfrm>
            <a:prstGeom prst="line">
              <a:avLst/>
            </a:prstGeom>
            <a:ln w="38100">
              <a:solidFill>
                <a:srgbClr val="D1493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215560" y="2780928"/>
              <a:ext cx="1652584" cy="247243"/>
            </a:xfrm>
            <a:prstGeom prst="line">
              <a:avLst/>
            </a:prstGeom>
            <a:ln w="38100">
              <a:solidFill>
                <a:srgbClr val="D1493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868144" y="2780928"/>
              <a:ext cx="432048" cy="576064"/>
            </a:xfrm>
            <a:prstGeom prst="line">
              <a:avLst/>
            </a:prstGeom>
            <a:ln w="38100">
              <a:solidFill>
                <a:srgbClr val="D1493B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6300192" y="2276872"/>
              <a:ext cx="1008112" cy="1080120"/>
            </a:xfrm>
            <a:prstGeom prst="line">
              <a:avLst/>
            </a:prstGeom>
            <a:ln w="38100">
              <a:solidFill>
                <a:srgbClr val="D1493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1336802" y="3117133"/>
              <a:ext cx="561377" cy="376816"/>
              <a:chOff x="582985" y="2861226"/>
              <a:chExt cx="561377" cy="376816"/>
            </a:xfrm>
          </p:grpSpPr>
          <p:sp>
            <p:nvSpPr>
              <p:cNvPr id="68" name="Rectangular Callout 67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17K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566207" y="2392313"/>
              <a:ext cx="561377" cy="376816"/>
              <a:chOff x="582985" y="2861226"/>
              <a:chExt cx="561377" cy="376816"/>
            </a:xfrm>
          </p:grpSpPr>
          <p:sp>
            <p:nvSpPr>
              <p:cNvPr id="74" name="Rectangular Callout 73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35K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272244" y="2743689"/>
              <a:ext cx="561377" cy="376816"/>
              <a:chOff x="582985" y="2861226"/>
              <a:chExt cx="561377" cy="376816"/>
            </a:xfrm>
          </p:grpSpPr>
          <p:sp>
            <p:nvSpPr>
              <p:cNvPr id="77" name="Rectangular Callout 76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24K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018403" y="2408521"/>
              <a:ext cx="561377" cy="376816"/>
              <a:chOff x="582985" y="2861226"/>
              <a:chExt cx="561377" cy="376816"/>
            </a:xfrm>
          </p:grpSpPr>
          <p:sp>
            <p:nvSpPr>
              <p:cNvPr id="80" name="Rectangular Callout 79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33K</a:t>
                </a: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5661645" y="2180481"/>
              <a:ext cx="561377" cy="376816"/>
              <a:chOff x="582985" y="2861226"/>
              <a:chExt cx="561377" cy="376816"/>
            </a:xfrm>
          </p:grpSpPr>
          <p:sp>
            <p:nvSpPr>
              <p:cNvPr id="89" name="Rectangular Callout 88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44K</a:t>
                </a: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6084168" y="2680345"/>
              <a:ext cx="561377" cy="376816"/>
              <a:chOff x="582985" y="2861226"/>
              <a:chExt cx="561377" cy="376816"/>
            </a:xfrm>
          </p:grpSpPr>
          <p:sp>
            <p:nvSpPr>
              <p:cNvPr id="94" name="Rectangular Callout 93"/>
              <p:cNvSpPr/>
              <p:nvPr/>
            </p:nvSpPr>
            <p:spPr>
              <a:xfrm>
                <a:off x="689267" y="2861226"/>
                <a:ext cx="351651" cy="315746"/>
              </a:xfrm>
              <a:prstGeom prst="wedgeRectCallout">
                <a:avLst>
                  <a:gd name="adj1" fmla="val -22763"/>
                  <a:gd name="adj2" fmla="val 116536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82985" y="2868709"/>
                <a:ext cx="561377" cy="36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22K</a:t>
                </a:r>
              </a:p>
            </p:txBody>
          </p:sp>
        </p:grpSp>
      </p:grpSp>
      <p:sp>
        <p:nvSpPr>
          <p:cNvPr id="45" name="Flowchart: Off-page Connector 44"/>
          <p:cNvSpPr/>
          <p:nvPr/>
        </p:nvSpPr>
        <p:spPr>
          <a:xfrm>
            <a:off x="8637215" y="181494"/>
            <a:ext cx="327273" cy="295200"/>
          </a:xfrm>
          <a:prstGeom prst="flowChartOffpageConnector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28</a:t>
            </a:r>
            <a:endParaRPr lang="en-US" sz="11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6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D6BEA46-7FC4-442A-BBC2-0CD46009A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DD6BEA46-7FC4-442A-BBC2-0CD46009A4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594F58-431D-4C4E-ADDE-3655F4ECC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graphicEl>
                                              <a:dgm id="{16594F58-431D-4C4E-ADDE-3655F4ECC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5E6D99-9B3F-4A4B-93DA-01423125FF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355E6D99-9B3F-4A4B-93DA-01423125FF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Graphic spid="2" grpId="0">
        <p:bldSub>
          <a:bldDgm bld="one"/>
        </p:bldSub>
      </p:bldGraphic>
      <p:bldP spid="40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1976</Words>
  <Application>Microsoft Office PowerPoint</Application>
  <PresentationFormat>全屏显示(16:9)</PresentationFormat>
  <Paragraphs>277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宋体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ming</cp:lastModifiedBy>
  <cp:revision>233</cp:revision>
  <dcterms:created xsi:type="dcterms:W3CDTF">2013-07-23T17:44:34Z</dcterms:created>
  <dcterms:modified xsi:type="dcterms:W3CDTF">2017-08-18T12:20:34Z</dcterms:modified>
</cp:coreProperties>
</file>